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4"/>
    <p:sldMasterId id="214748367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Lst>
  <p:sldSz cy="5143500" cx="9144000"/>
  <p:notesSz cx="6858000" cy="9144000"/>
  <p:embeddedFontLst>
    <p:embeddedFont>
      <p:font typeface="Playfair Display"/>
      <p:regular r:id="rId42"/>
      <p:bold r:id="rId43"/>
      <p:italic r:id="rId44"/>
      <p:boldItalic r:id="rId45"/>
    </p:embeddedFont>
    <p:embeddedFont>
      <p:font typeface="Public Sans"/>
      <p:bold r:id="rId46"/>
      <p:boldItalic r:id="rId4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20" Type="http://schemas.openxmlformats.org/officeDocument/2006/relationships/slide" Target="slides/slide14.xml"/><Relationship Id="rId42" Type="http://schemas.openxmlformats.org/officeDocument/2006/relationships/font" Target="fonts/PlayfairDisplay-regular.fntdata"/><Relationship Id="rId41" Type="http://schemas.openxmlformats.org/officeDocument/2006/relationships/slide" Target="slides/slide35.xml"/><Relationship Id="rId22" Type="http://schemas.openxmlformats.org/officeDocument/2006/relationships/slide" Target="slides/slide16.xml"/><Relationship Id="rId44" Type="http://schemas.openxmlformats.org/officeDocument/2006/relationships/font" Target="fonts/PlayfairDisplay-italic.fntdata"/><Relationship Id="rId21" Type="http://schemas.openxmlformats.org/officeDocument/2006/relationships/slide" Target="slides/slide15.xml"/><Relationship Id="rId43" Type="http://schemas.openxmlformats.org/officeDocument/2006/relationships/font" Target="fonts/PlayfairDisplay-bold.fntdata"/><Relationship Id="rId24" Type="http://schemas.openxmlformats.org/officeDocument/2006/relationships/slide" Target="slides/slide18.xml"/><Relationship Id="rId46" Type="http://schemas.openxmlformats.org/officeDocument/2006/relationships/font" Target="fonts/PublicSans-bold.fntdata"/><Relationship Id="rId23" Type="http://schemas.openxmlformats.org/officeDocument/2006/relationships/slide" Target="slides/slide17.xml"/><Relationship Id="rId45" Type="http://schemas.openxmlformats.org/officeDocument/2006/relationships/font" Target="fonts/PlayfairDisplay-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47" Type="http://schemas.openxmlformats.org/officeDocument/2006/relationships/font" Target="fonts/PublicSans-boldItalic.fntdata"/><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slide" Target="slides/slide31.xml"/><Relationship Id="rId14" Type="http://schemas.openxmlformats.org/officeDocument/2006/relationships/slide" Target="slides/slide8.xml"/><Relationship Id="rId36" Type="http://schemas.openxmlformats.org/officeDocument/2006/relationships/slide" Target="slides/slide30.xml"/><Relationship Id="rId17" Type="http://schemas.openxmlformats.org/officeDocument/2006/relationships/slide" Target="slides/slide11.xml"/><Relationship Id="rId39" Type="http://schemas.openxmlformats.org/officeDocument/2006/relationships/slide" Target="slides/slide33.xml"/><Relationship Id="rId16" Type="http://schemas.openxmlformats.org/officeDocument/2006/relationships/slide" Target="slides/slide10.xml"/><Relationship Id="rId38" Type="http://schemas.openxmlformats.org/officeDocument/2006/relationships/slide" Target="slides/slide32.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2697e07d41e_0_3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g2697e07d41e_0_37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26ac3cd2ba2_3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Focus on normalization</a:t>
            </a:r>
            <a:endParaRPr/>
          </a:p>
        </p:txBody>
      </p:sp>
      <p:sp>
        <p:nvSpPr>
          <p:cNvPr id="199" name="Google Shape;199;g26ac3cd2ba2_3_11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2697e07d4e4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g2697e07d4e4_1_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2697e07d4e4_1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g2697e07d4e4_1_3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2bdef7010ee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g2bdef7010ee_0_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26a9f71baf6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g26a9f71baf6_0_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26a9f71baf6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g26a9f71baf6_0_5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26a9f71baf6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g26a9f71baf6_0_1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26a9f71baf6_0_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g26a9f71baf6_0_21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26ac3cd2ba2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in the datetime_dim table, attributes like pickup_year, pickup_month, and pickup_date are directly dependent on datetime_id.</a:t>
            </a:r>
            <a:endParaRPr>
              <a:solidFill>
                <a:schemeClr val="dk1"/>
              </a:solidFill>
            </a:endParaRPr>
          </a:p>
          <a:p>
            <a:pPr indent="0" lvl="0" marL="0" rtl="0" algn="l">
              <a:spcBef>
                <a:spcPts val="0"/>
              </a:spcBef>
              <a:spcAft>
                <a:spcPts val="0"/>
              </a:spcAft>
              <a:buNone/>
            </a:pPr>
            <a:r>
              <a:t/>
            </a:r>
            <a:endParaRPr/>
          </a:p>
        </p:txBody>
      </p:sp>
      <p:sp>
        <p:nvSpPr>
          <p:cNvPr id="327" name="Google Shape;327;g26ac3cd2ba2_0_5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26a9f71baf6_0_2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g26a9f71baf6_0_23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2697e07d4e4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lang="en" sz="1200">
                <a:solidFill>
                  <a:srgbClr val="2B2C30"/>
                </a:solidFill>
                <a:latin typeface="Public Sans"/>
                <a:ea typeface="Public Sans"/>
                <a:cs typeface="Public Sans"/>
                <a:sym typeface="Public Sans"/>
              </a:rPr>
              <a:t>Our project focuses on leveraging New York City taxi cab data to develop a practical business intelligence solution, inspired by modern technologies. By diving into this extensive dataset, our goal is to extract valuable insights that can optimize operations, enhance user experience, and fuel business growth. We'll be diving deep into the data, working on extraction, transformation, and analysis to cater to specific business needs.</a:t>
            </a:r>
            <a:endParaRPr/>
          </a:p>
        </p:txBody>
      </p:sp>
      <p:sp>
        <p:nvSpPr>
          <p:cNvPr id="135" name="Google Shape;135;g2697e07d4e4_0_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26a9f71baf6_0_2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g26a9f71baf6_0_26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2bdef7010ee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Customers: trip details</a:t>
            </a:r>
            <a:endParaRPr/>
          </a:p>
          <a:p>
            <a:pPr indent="0" lvl="0" marL="0" rtl="0" algn="l">
              <a:spcBef>
                <a:spcPts val="0"/>
              </a:spcBef>
              <a:spcAft>
                <a:spcPts val="0"/>
              </a:spcAft>
              <a:buNone/>
            </a:pPr>
            <a:r>
              <a:rPr lang="en"/>
              <a:t>SENIOR EXECUTIVES: high-level insights of business performance track key performance indicators</a:t>
            </a:r>
            <a:endParaRPr/>
          </a:p>
        </p:txBody>
      </p:sp>
      <p:sp>
        <p:nvSpPr>
          <p:cNvPr id="367" name="Google Shape;367;g2bdef7010ee_0_1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2bdef7010ee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Minimum ⅓ of the time to do BI</a:t>
            </a:r>
            <a:endParaRPr/>
          </a:p>
        </p:txBody>
      </p:sp>
      <p:sp>
        <p:nvSpPr>
          <p:cNvPr id="375" name="Google Shape;375;g2bdef7010ee_0_3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26ac3cd2ba2_3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Minimum ⅓ of the time to do BI</a:t>
            </a:r>
            <a:endParaRPr/>
          </a:p>
        </p:txBody>
      </p:sp>
      <p:sp>
        <p:nvSpPr>
          <p:cNvPr id="388" name="Google Shape;388;g26ac3cd2ba2_3_4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g26ac3cd2ba2_3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Minimum ⅓ of the time to do BI</a:t>
            </a:r>
            <a:endParaRPr/>
          </a:p>
        </p:txBody>
      </p:sp>
      <p:sp>
        <p:nvSpPr>
          <p:cNvPr id="398" name="Google Shape;398;g26ac3cd2ba2_3_1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g2697e07d41e_0_7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Minimum ⅓ of the time to do BI</a:t>
            </a:r>
            <a:endParaRPr/>
          </a:p>
        </p:txBody>
      </p:sp>
      <p:sp>
        <p:nvSpPr>
          <p:cNvPr id="415" name="Google Shape;415;g2697e07d41e_0_75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g26ae26a669d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Minimum ⅓ of the time to do BI</a:t>
            </a:r>
            <a:endParaRPr/>
          </a:p>
        </p:txBody>
      </p:sp>
      <p:sp>
        <p:nvSpPr>
          <p:cNvPr id="425" name="Google Shape;425;g26ae26a669d_0_1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26ac3cd2ba2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Minimum ⅓ of the time to do BI</a:t>
            </a:r>
            <a:endParaRPr/>
          </a:p>
        </p:txBody>
      </p:sp>
      <p:sp>
        <p:nvSpPr>
          <p:cNvPr id="439" name="Google Shape;439;g26ac3cd2ba2_0_1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26ac3cd2ba2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Minimum ⅓ of the time to do BI</a:t>
            </a:r>
            <a:endParaRPr/>
          </a:p>
        </p:txBody>
      </p:sp>
      <p:sp>
        <p:nvSpPr>
          <p:cNvPr id="448" name="Google Shape;448;g26ac3cd2ba2_0_3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g26ac9d88225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Minimum ⅓ of the time to do BI</a:t>
            </a:r>
            <a:endParaRPr/>
          </a:p>
        </p:txBody>
      </p:sp>
      <p:sp>
        <p:nvSpPr>
          <p:cNvPr id="460" name="Google Shape;460;g26ac9d88225_1_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2697e07d4e4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lang="en" sz="1200">
                <a:solidFill>
                  <a:srgbClr val="2B2C30"/>
                </a:solidFill>
                <a:latin typeface="Public Sans"/>
                <a:ea typeface="Public Sans"/>
                <a:cs typeface="Public Sans"/>
                <a:sym typeface="Public Sans"/>
              </a:rPr>
              <a:t>The ultimate aim of our project is to provide an actionable intelligent insight derived from the analysis of NYC taxi data. Through addressing key business intelligence questions and visualizing trends, our objective is to streamline decision-making processes, boost operational efficiency, and ensure a smoother experience for users and drivers within the taxi service ecosystem.</a:t>
            </a:r>
            <a:endParaRPr/>
          </a:p>
        </p:txBody>
      </p:sp>
      <p:sp>
        <p:nvSpPr>
          <p:cNvPr id="142" name="Google Shape;142;g2697e07d4e4_0_1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g26ac9d88225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Minimum ⅓ of the time to do BI</a:t>
            </a:r>
            <a:endParaRPr/>
          </a:p>
        </p:txBody>
      </p:sp>
      <p:sp>
        <p:nvSpPr>
          <p:cNvPr id="470" name="Google Shape;470;g26ac9d88225_0_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g26ac9d88225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rollup</a:t>
            </a:r>
            <a:endParaRPr/>
          </a:p>
        </p:txBody>
      </p:sp>
      <p:sp>
        <p:nvSpPr>
          <p:cNvPr id="479" name="Google Shape;479;g26ac9d88225_0_1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g26ae26a669d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rollup</a:t>
            </a:r>
            <a:endParaRPr/>
          </a:p>
        </p:txBody>
      </p:sp>
      <p:sp>
        <p:nvSpPr>
          <p:cNvPr id="488" name="Google Shape;488;g26ae26a669d_0_4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g2bdef7010ee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Minimum ⅓ of the time to do BI</a:t>
            </a:r>
            <a:endParaRPr/>
          </a:p>
        </p:txBody>
      </p:sp>
      <p:sp>
        <p:nvSpPr>
          <p:cNvPr id="497" name="Google Shape;497;g2bdef7010ee_0_2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 name="Shape 505"/>
        <p:cNvGrpSpPr/>
        <p:nvPr/>
      </p:nvGrpSpPr>
      <p:grpSpPr>
        <a:xfrm>
          <a:off x="0" y="0"/>
          <a:ext cx="0" cy="0"/>
          <a:chOff x="0" y="0"/>
          <a:chExt cx="0" cy="0"/>
        </a:xfrm>
      </p:grpSpPr>
      <p:sp>
        <p:nvSpPr>
          <p:cNvPr id="506" name="Google Shape;506;g26a9630815a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g26a9630815a_0_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g2bab8eac27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Notes from professor: </a:t>
            </a:r>
            <a:endParaRPr>
              <a:solidFill>
                <a:schemeClr val="dk1"/>
              </a:solidFill>
            </a:endParaRPr>
          </a:p>
          <a:p>
            <a:pPr indent="0" lvl="0" marL="0" rtl="0" algn="l">
              <a:spcBef>
                <a:spcPts val="0"/>
              </a:spcBef>
              <a:spcAft>
                <a:spcPts val="0"/>
              </a:spcAft>
              <a:buNone/>
            </a:pPr>
            <a:r>
              <a:rPr lang="en">
                <a:solidFill>
                  <a:schemeClr val="dk1"/>
                </a:solidFill>
              </a:rPr>
              <a:t>more detailed ETL</a:t>
            </a:r>
            <a:endParaRPr>
              <a:solidFill>
                <a:schemeClr val="dk1"/>
              </a:solidFill>
            </a:endParaRPr>
          </a:p>
          <a:p>
            <a:pPr indent="0" lvl="0" marL="0" rtl="0" algn="l">
              <a:spcBef>
                <a:spcPts val="0"/>
              </a:spcBef>
              <a:spcAft>
                <a:spcPts val="0"/>
              </a:spcAft>
              <a:buNone/>
            </a:pPr>
            <a:r>
              <a:rPr lang="en">
                <a:solidFill>
                  <a:schemeClr val="dk1"/>
                </a:solidFill>
              </a:rPr>
              <a:t>Minimum ⅓ of the time to do BI</a:t>
            </a:r>
            <a:endParaRPr>
              <a:solidFill>
                <a:schemeClr val="dk1"/>
              </a:solidFill>
            </a:endParaRPr>
          </a:p>
          <a:p>
            <a:pPr indent="0" lvl="0" marL="0" rtl="0" algn="l">
              <a:spcBef>
                <a:spcPts val="0"/>
              </a:spcBef>
              <a:spcAft>
                <a:spcPts val="0"/>
              </a:spcAft>
              <a:buNone/>
            </a:pPr>
            <a:r>
              <a:rPr lang="en">
                <a:solidFill>
                  <a:schemeClr val="dk1"/>
                </a:solidFill>
              </a:rPr>
              <a:t>Focus on normalization</a:t>
            </a:r>
            <a:endParaRPr>
              <a:solidFill>
                <a:schemeClr val="dk1"/>
              </a:solidFill>
            </a:endParaRPr>
          </a:p>
          <a:p>
            <a:pPr indent="0" lvl="0" marL="0" rtl="0" algn="l">
              <a:spcBef>
                <a:spcPts val="0"/>
              </a:spcBef>
              <a:spcAft>
                <a:spcPts val="0"/>
              </a:spcAft>
              <a:buNone/>
            </a:pPr>
            <a:r>
              <a:rPr lang="en" sz="1200">
                <a:solidFill>
                  <a:srgbClr val="2B2C30"/>
                </a:solidFill>
                <a:latin typeface="Public Sans"/>
                <a:ea typeface="Public Sans"/>
                <a:cs typeface="Public Sans"/>
                <a:sym typeface="Public Sans"/>
              </a:rPr>
              <a:t>FOR external data, add url and explanation</a:t>
            </a:r>
            <a:endParaRPr sz="1200">
              <a:solidFill>
                <a:srgbClr val="2B2C30"/>
              </a:solidFill>
              <a:latin typeface="Public Sans"/>
              <a:ea typeface="Public Sans"/>
              <a:cs typeface="Public Sans"/>
              <a:sym typeface="Public Sans"/>
            </a:endParaRPr>
          </a:p>
          <a:p>
            <a:pPr indent="0" lvl="0" marL="0" rtl="0" algn="l">
              <a:lnSpc>
                <a:spcPct val="150000"/>
              </a:lnSpc>
              <a:spcBef>
                <a:spcPts val="0"/>
              </a:spcBef>
              <a:spcAft>
                <a:spcPts val="0"/>
              </a:spcAft>
              <a:buClr>
                <a:schemeClr val="dk1"/>
              </a:buClr>
              <a:buSzPts val="1100"/>
              <a:buFont typeface="Arial"/>
              <a:buNone/>
            </a:pPr>
            <a:r>
              <a:rPr lang="en" sz="1200">
                <a:solidFill>
                  <a:srgbClr val="2B2C30"/>
                </a:solidFill>
                <a:latin typeface="Public Sans"/>
                <a:ea typeface="Public Sans"/>
                <a:cs typeface="Public Sans"/>
                <a:sym typeface="Public Sans"/>
              </a:rPr>
              <a:t>Use rollup</a:t>
            </a:r>
            <a:endParaRPr sz="1200">
              <a:solidFill>
                <a:srgbClr val="2B2C30"/>
              </a:solidFill>
              <a:latin typeface="Public Sans"/>
              <a:ea typeface="Public Sans"/>
              <a:cs typeface="Public Sans"/>
              <a:sym typeface="Public Sans"/>
            </a:endParaRPr>
          </a:p>
        </p:txBody>
      </p:sp>
      <p:sp>
        <p:nvSpPr>
          <p:cNvPr id="516" name="Google Shape;516;g2bab8eac27d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2697e07d4e4_1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g2697e07d4e4_1_4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2697e07d4e4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t/>
            </a:r>
            <a:endParaRPr sz="1200">
              <a:solidFill>
                <a:srgbClr val="2B2C30"/>
              </a:solidFill>
              <a:latin typeface="Public Sans"/>
              <a:ea typeface="Public Sans"/>
              <a:cs typeface="Public Sans"/>
              <a:sym typeface="Public Sans"/>
            </a:endParaRPr>
          </a:p>
        </p:txBody>
      </p:sp>
      <p:sp>
        <p:nvSpPr>
          <p:cNvPr id="160" name="Google Shape;160;g2697e07d4e4_0_1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2697e07d41e_0_6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Extract phase – </a:t>
            </a:r>
            <a:br>
              <a:rPr lang="en"/>
            </a:br>
            <a:r>
              <a:rPr lang="en"/>
              <a:t>Set starting year &amp; month</a:t>
            </a:r>
            <a:endParaRPr/>
          </a:p>
          <a:p>
            <a:pPr indent="0" lvl="0" marL="0" rtl="0" algn="l">
              <a:spcBef>
                <a:spcPts val="0"/>
              </a:spcBef>
              <a:spcAft>
                <a:spcPts val="0"/>
              </a:spcAft>
              <a:buNone/>
            </a:pPr>
            <a:r>
              <a:rPr lang="en"/>
              <a:t>Notes from professor: more detailed</a:t>
            </a:r>
            <a:endParaRPr/>
          </a:p>
          <a:p>
            <a:pPr indent="0" lvl="0" marL="0" rtl="0" algn="l">
              <a:spcBef>
                <a:spcPts val="0"/>
              </a:spcBef>
              <a:spcAft>
                <a:spcPts val="0"/>
              </a:spcAft>
              <a:buNone/>
            </a:pPr>
            <a:r>
              <a:rPr lang="en"/>
              <a:t>Extract data using url → update yr &amp; mon in by the end of every loop</a:t>
            </a:r>
            <a:endParaRPr/>
          </a:p>
          <a:p>
            <a:pPr indent="0" lvl="0" marL="0" rtl="0" algn="l">
              <a:spcBef>
                <a:spcPts val="0"/>
              </a:spcBef>
              <a:spcAft>
                <a:spcPts val="0"/>
              </a:spcAft>
              <a:buNone/>
            </a:pPr>
            <a:r>
              <a:rPr lang="en"/>
              <a:t>Reaches target year and  month</a:t>
            </a:r>
            <a:endParaRPr/>
          </a:p>
        </p:txBody>
      </p:sp>
      <p:sp>
        <p:nvSpPr>
          <p:cNvPr id="167" name="Google Shape;167;g2697e07d41e_0_63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26ac3cd2ba2_3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Extract phase – </a:t>
            </a:r>
            <a:br>
              <a:rPr lang="en"/>
            </a:br>
            <a:r>
              <a:rPr lang="en"/>
              <a:t>Set starting year &amp; month</a:t>
            </a:r>
            <a:endParaRPr/>
          </a:p>
          <a:p>
            <a:pPr indent="0" lvl="0" marL="0" rtl="0" algn="l">
              <a:spcBef>
                <a:spcPts val="0"/>
              </a:spcBef>
              <a:spcAft>
                <a:spcPts val="0"/>
              </a:spcAft>
              <a:buNone/>
            </a:pPr>
            <a:r>
              <a:rPr lang="en"/>
              <a:t>Notes from professor: more detailed</a:t>
            </a:r>
            <a:endParaRPr/>
          </a:p>
          <a:p>
            <a:pPr indent="0" lvl="0" marL="0" rtl="0" algn="l">
              <a:spcBef>
                <a:spcPts val="0"/>
              </a:spcBef>
              <a:spcAft>
                <a:spcPts val="0"/>
              </a:spcAft>
              <a:buNone/>
            </a:pPr>
            <a:r>
              <a:rPr lang="en"/>
              <a:t>Extract data using url → update yr &amp; mon in by the end of every loop</a:t>
            </a:r>
            <a:endParaRPr/>
          </a:p>
          <a:p>
            <a:pPr indent="0" lvl="0" marL="0" rtl="0" algn="l">
              <a:spcBef>
                <a:spcPts val="0"/>
              </a:spcBef>
              <a:spcAft>
                <a:spcPts val="0"/>
              </a:spcAft>
              <a:buNone/>
            </a:pPr>
            <a:r>
              <a:rPr lang="en"/>
              <a:t>Reaches target year and  month</a:t>
            </a:r>
            <a:endParaRPr/>
          </a:p>
        </p:txBody>
      </p:sp>
      <p:sp>
        <p:nvSpPr>
          <p:cNvPr id="174" name="Google Shape;174;g26ac3cd2ba2_3_9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26ac3cd2ba2_3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Extract phase – </a:t>
            </a:r>
            <a:br>
              <a:rPr lang="en"/>
            </a:br>
            <a:r>
              <a:rPr lang="en"/>
              <a:t>Set starting year &amp; month</a:t>
            </a:r>
            <a:endParaRPr/>
          </a:p>
          <a:p>
            <a:pPr indent="0" lvl="0" marL="0" rtl="0" algn="l">
              <a:spcBef>
                <a:spcPts val="0"/>
              </a:spcBef>
              <a:spcAft>
                <a:spcPts val="0"/>
              </a:spcAft>
              <a:buNone/>
            </a:pPr>
            <a:r>
              <a:rPr lang="en"/>
              <a:t>Notes from professor: more detailed</a:t>
            </a:r>
            <a:endParaRPr/>
          </a:p>
          <a:p>
            <a:pPr indent="0" lvl="0" marL="0" rtl="0" algn="l">
              <a:spcBef>
                <a:spcPts val="0"/>
              </a:spcBef>
              <a:spcAft>
                <a:spcPts val="0"/>
              </a:spcAft>
              <a:buNone/>
            </a:pPr>
            <a:r>
              <a:rPr lang="en"/>
              <a:t>Extract data using url → update yr &amp; mon in by the end of every loop</a:t>
            </a:r>
            <a:endParaRPr/>
          </a:p>
          <a:p>
            <a:pPr indent="0" lvl="0" marL="0" rtl="0" algn="l">
              <a:spcBef>
                <a:spcPts val="0"/>
              </a:spcBef>
              <a:spcAft>
                <a:spcPts val="0"/>
              </a:spcAft>
              <a:buNone/>
            </a:pPr>
            <a:r>
              <a:rPr lang="en"/>
              <a:t>Reaches target year and  month</a:t>
            </a:r>
            <a:endParaRPr/>
          </a:p>
        </p:txBody>
      </p:sp>
      <p:sp>
        <p:nvSpPr>
          <p:cNvPr id="183" name="Google Shape;183;g26ac3cd2ba2_3_9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26ac3cd2ba2_3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Extract phase – </a:t>
            </a:r>
            <a:br>
              <a:rPr lang="en"/>
            </a:br>
            <a:r>
              <a:rPr lang="en"/>
              <a:t>Set starting year &amp; month</a:t>
            </a:r>
            <a:endParaRPr/>
          </a:p>
          <a:p>
            <a:pPr indent="0" lvl="0" marL="0" rtl="0" algn="l">
              <a:spcBef>
                <a:spcPts val="0"/>
              </a:spcBef>
              <a:spcAft>
                <a:spcPts val="0"/>
              </a:spcAft>
              <a:buNone/>
            </a:pPr>
            <a:r>
              <a:rPr lang="en"/>
              <a:t>Notes from professor: more detailed</a:t>
            </a:r>
            <a:endParaRPr/>
          </a:p>
          <a:p>
            <a:pPr indent="0" lvl="0" marL="0" rtl="0" algn="l">
              <a:spcBef>
                <a:spcPts val="0"/>
              </a:spcBef>
              <a:spcAft>
                <a:spcPts val="0"/>
              </a:spcAft>
              <a:buNone/>
            </a:pPr>
            <a:r>
              <a:rPr lang="en"/>
              <a:t>Extract data using url → update yr &amp; mon in by the end of every loop</a:t>
            </a:r>
            <a:endParaRPr/>
          </a:p>
          <a:p>
            <a:pPr indent="0" lvl="0" marL="0" rtl="0" algn="l">
              <a:spcBef>
                <a:spcPts val="0"/>
              </a:spcBef>
              <a:spcAft>
                <a:spcPts val="0"/>
              </a:spcAft>
              <a:buNone/>
            </a:pPr>
            <a:r>
              <a:rPr lang="en"/>
              <a:t>Reaches target year and  month</a:t>
            </a:r>
            <a:endParaRPr/>
          </a:p>
        </p:txBody>
      </p:sp>
      <p:sp>
        <p:nvSpPr>
          <p:cNvPr id="192" name="Google Shape;192;g26ac3cd2ba2_3_8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6" name="Shape 56"/>
        <p:cNvGrpSpPr/>
        <p:nvPr/>
      </p:nvGrpSpPr>
      <p:grpSpPr>
        <a:xfrm>
          <a:off x="0" y="0"/>
          <a:ext cx="0" cy="0"/>
          <a:chOff x="0" y="0"/>
          <a:chExt cx="0" cy="0"/>
        </a:xfrm>
      </p:grpSpPr>
      <p:sp>
        <p:nvSpPr>
          <p:cNvPr id="57" name="Google Shape;57;p14"/>
          <p:cNvSpPr txBox="1"/>
          <p:nvPr>
            <p:ph idx="10" type="dt"/>
          </p:nvPr>
        </p:nvSpPr>
        <p:spPr>
          <a:xfrm>
            <a:off x="228600" y="3178175"/>
            <a:ext cx="1066800" cy="182700"/>
          </a:xfrm>
          <a:prstGeom prst="rect">
            <a:avLst/>
          </a:prstGeom>
          <a:noFill/>
          <a:ln>
            <a:noFill/>
          </a:ln>
        </p:spPr>
        <p:txBody>
          <a:bodyPr anchorCtr="0" anchor="ctr" bIns="22850" lIns="45725" spcFirstLastPara="1" rIns="45725" wrap="square" tIns="22850">
            <a:noAutofit/>
          </a:bodyPr>
          <a:lstStyle>
            <a:lvl1pPr lvl="0" rtl="0" algn="l">
              <a:spcBef>
                <a:spcPts val="0"/>
              </a:spcBef>
              <a:spcAft>
                <a:spcPts val="0"/>
              </a:spcAft>
              <a:buSzPts val="700"/>
              <a:buNone/>
              <a:defRPr/>
            </a:lvl1pPr>
            <a:lvl2pPr lvl="1" rtl="0" algn="l">
              <a:spcBef>
                <a:spcPts val="0"/>
              </a:spcBef>
              <a:spcAft>
                <a:spcPts val="0"/>
              </a:spcAft>
              <a:buSzPts val="700"/>
              <a:buNone/>
              <a:defRPr/>
            </a:lvl2pPr>
            <a:lvl3pPr lvl="2" rtl="0" algn="l">
              <a:spcBef>
                <a:spcPts val="0"/>
              </a:spcBef>
              <a:spcAft>
                <a:spcPts val="0"/>
              </a:spcAft>
              <a:buSzPts val="700"/>
              <a:buNone/>
              <a:defRPr/>
            </a:lvl3pPr>
            <a:lvl4pPr lvl="3" rtl="0" algn="l">
              <a:spcBef>
                <a:spcPts val="0"/>
              </a:spcBef>
              <a:spcAft>
                <a:spcPts val="0"/>
              </a:spcAft>
              <a:buSzPts val="700"/>
              <a:buNone/>
              <a:defRPr/>
            </a:lvl4pPr>
            <a:lvl5pPr lvl="4" rtl="0" algn="l">
              <a:spcBef>
                <a:spcPts val="0"/>
              </a:spcBef>
              <a:spcAft>
                <a:spcPts val="0"/>
              </a:spcAft>
              <a:buSzPts val="700"/>
              <a:buNone/>
              <a:defRPr/>
            </a:lvl5pPr>
            <a:lvl6pPr lvl="5" rtl="0" algn="l">
              <a:spcBef>
                <a:spcPts val="0"/>
              </a:spcBef>
              <a:spcAft>
                <a:spcPts val="0"/>
              </a:spcAft>
              <a:buSzPts val="700"/>
              <a:buNone/>
              <a:defRPr/>
            </a:lvl6pPr>
            <a:lvl7pPr lvl="6" rtl="0" algn="l">
              <a:spcBef>
                <a:spcPts val="0"/>
              </a:spcBef>
              <a:spcAft>
                <a:spcPts val="0"/>
              </a:spcAft>
              <a:buSzPts val="700"/>
              <a:buNone/>
              <a:defRPr/>
            </a:lvl7pPr>
            <a:lvl8pPr lvl="7" rtl="0" algn="l">
              <a:spcBef>
                <a:spcPts val="0"/>
              </a:spcBef>
              <a:spcAft>
                <a:spcPts val="0"/>
              </a:spcAft>
              <a:buSzPts val="700"/>
              <a:buNone/>
              <a:defRPr/>
            </a:lvl8pPr>
            <a:lvl9pPr lvl="8" rtl="0" algn="l">
              <a:spcBef>
                <a:spcPts val="0"/>
              </a:spcBef>
              <a:spcAft>
                <a:spcPts val="0"/>
              </a:spcAft>
              <a:buSzPts val="700"/>
              <a:buNone/>
              <a:defRPr/>
            </a:lvl9pPr>
          </a:lstStyle>
          <a:p/>
        </p:txBody>
      </p:sp>
      <p:sp>
        <p:nvSpPr>
          <p:cNvPr id="58" name="Google Shape;58;p14"/>
          <p:cNvSpPr txBox="1"/>
          <p:nvPr>
            <p:ph idx="11" type="ftr"/>
          </p:nvPr>
        </p:nvSpPr>
        <p:spPr>
          <a:xfrm>
            <a:off x="1562100" y="3178175"/>
            <a:ext cx="1447800" cy="182700"/>
          </a:xfrm>
          <a:prstGeom prst="rect">
            <a:avLst/>
          </a:prstGeom>
          <a:noFill/>
          <a:ln>
            <a:noFill/>
          </a:ln>
        </p:spPr>
        <p:txBody>
          <a:bodyPr anchorCtr="0" anchor="ctr" bIns="22850" lIns="45725" spcFirstLastPara="1" rIns="45725" wrap="square" tIns="22850">
            <a:noAutofit/>
          </a:bodyPr>
          <a:lstStyle>
            <a:lvl1pPr lvl="0" rtl="0" algn="ctr">
              <a:spcBef>
                <a:spcPts val="0"/>
              </a:spcBef>
              <a:spcAft>
                <a:spcPts val="0"/>
              </a:spcAft>
              <a:buSzPts val="700"/>
              <a:buNone/>
              <a:defRPr/>
            </a:lvl1pPr>
            <a:lvl2pPr lvl="1" rtl="0" algn="l">
              <a:spcBef>
                <a:spcPts val="0"/>
              </a:spcBef>
              <a:spcAft>
                <a:spcPts val="0"/>
              </a:spcAft>
              <a:buSzPts val="700"/>
              <a:buNone/>
              <a:defRPr/>
            </a:lvl2pPr>
            <a:lvl3pPr lvl="2" rtl="0" algn="l">
              <a:spcBef>
                <a:spcPts val="0"/>
              </a:spcBef>
              <a:spcAft>
                <a:spcPts val="0"/>
              </a:spcAft>
              <a:buSzPts val="700"/>
              <a:buNone/>
              <a:defRPr/>
            </a:lvl3pPr>
            <a:lvl4pPr lvl="3" rtl="0" algn="l">
              <a:spcBef>
                <a:spcPts val="0"/>
              </a:spcBef>
              <a:spcAft>
                <a:spcPts val="0"/>
              </a:spcAft>
              <a:buSzPts val="700"/>
              <a:buNone/>
              <a:defRPr/>
            </a:lvl4pPr>
            <a:lvl5pPr lvl="4" rtl="0" algn="l">
              <a:spcBef>
                <a:spcPts val="0"/>
              </a:spcBef>
              <a:spcAft>
                <a:spcPts val="0"/>
              </a:spcAft>
              <a:buSzPts val="700"/>
              <a:buNone/>
              <a:defRPr/>
            </a:lvl5pPr>
            <a:lvl6pPr lvl="5" rtl="0" algn="l">
              <a:spcBef>
                <a:spcPts val="0"/>
              </a:spcBef>
              <a:spcAft>
                <a:spcPts val="0"/>
              </a:spcAft>
              <a:buSzPts val="700"/>
              <a:buNone/>
              <a:defRPr/>
            </a:lvl6pPr>
            <a:lvl7pPr lvl="6" rtl="0" algn="l">
              <a:spcBef>
                <a:spcPts val="0"/>
              </a:spcBef>
              <a:spcAft>
                <a:spcPts val="0"/>
              </a:spcAft>
              <a:buSzPts val="700"/>
              <a:buNone/>
              <a:defRPr/>
            </a:lvl7pPr>
            <a:lvl8pPr lvl="7" rtl="0" algn="l">
              <a:spcBef>
                <a:spcPts val="0"/>
              </a:spcBef>
              <a:spcAft>
                <a:spcPts val="0"/>
              </a:spcAft>
              <a:buSzPts val="700"/>
              <a:buNone/>
              <a:defRPr/>
            </a:lvl8pPr>
            <a:lvl9pPr lvl="8" rtl="0" algn="l">
              <a:spcBef>
                <a:spcPts val="0"/>
              </a:spcBef>
              <a:spcAft>
                <a:spcPts val="0"/>
              </a:spcAft>
              <a:buSzPts val="700"/>
              <a:buNone/>
              <a:defRPr/>
            </a:lvl9pPr>
          </a:lstStyle>
          <a:p/>
        </p:txBody>
      </p:sp>
      <p:sp>
        <p:nvSpPr>
          <p:cNvPr id="59" name="Google Shape;59;p14"/>
          <p:cNvSpPr txBox="1"/>
          <p:nvPr>
            <p:ph idx="12" type="sldNum"/>
          </p:nvPr>
        </p:nvSpPr>
        <p:spPr>
          <a:xfrm>
            <a:off x="3276600" y="3178175"/>
            <a:ext cx="1066800" cy="182700"/>
          </a:xfrm>
          <a:prstGeom prst="rect">
            <a:avLst/>
          </a:prstGeom>
          <a:noFill/>
          <a:ln>
            <a:noFill/>
          </a:ln>
        </p:spPr>
        <p:txBody>
          <a:bodyPr anchorCtr="0" anchor="ctr" bIns="22850" lIns="45725" spcFirstLastPara="1" rIns="45725" wrap="square" tIns="2285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0" name="Shape 60"/>
        <p:cNvGrpSpPr/>
        <p:nvPr/>
      </p:nvGrpSpPr>
      <p:grpSpPr>
        <a:xfrm>
          <a:off x="0" y="0"/>
          <a:ext cx="0" cy="0"/>
          <a:chOff x="0" y="0"/>
          <a:chExt cx="0" cy="0"/>
        </a:xfrm>
      </p:grpSpPr>
      <p:sp>
        <p:nvSpPr>
          <p:cNvPr id="61" name="Google Shape;61;p15"/>
          <p:cNvSpPr txBox="1"/>
          <p:nvPr>
            <p:ph type="ctrTitle"/>
          </p:nvPr>
        </p:nvSpPr>
        <p:spPr>
          <a:xfrm>
            <a:off x="342900" y="1065213"/>
            <a:ext cx="3886200" cy="735000"/>
          </a:xfrm>
          <a:prstGeom prst="rect">
            <a:avLst/>
          </a:prstGeom>
          <a:noFill/>
          <a:ln>
            <a:noFill/>
          </a:ln>
        </p:spPr>
        <p:txBody>
          <a:bodyPr anchorCtr="0" anchor="ctr" bIns="22850" lIns="45725" spcFirstLastPara="1" rIns="45725" wrap="square" tIns="22850">
            <a:normAutofit/>
          </a:bodyPr>
          <a:lstStyle>
            <a:lvl1pPr lvl="0" rtl="0" algn="ctr">
              <a:spcBef>
                <a:spcPts val="0"/>
              </a:spcBef>
              <a:spcAft>
                <a:spcPts val="0"/>
              </a:spcAft>
              <a:buClr>
                <a:schemeClr val="dk1"/>
              </a:buClr>
              <a:buSzPts val="900"/>
              <a:buNone/>
              <a:defRPr/>
            </a:lvl1pPr>
            <a:lvl2pPr lvl="1" rtl="0">
              <a:spcBef>
                <a:spcPts val="0"/>
              </a:spcBef>
              <a:spcAft>
                <a:spcPts val="0"/>
              </a:spcAft>
              <a:buSzPts val="700"/>
              <a:buNone/>
              <a:defRPr/>
            </a:lvl2pPr>
            <a:lvl3pPr lvl="2" rtl="0">
              <a:spcBef>
                <a:spcPts val="0"/>
              </a:spcBef>
              <a:spcAft>
                <a:spcPts val="0"/>
              </a:spcAft>
              <a:buSzPts val="700"/>
              <a:buNone/>
              <a:defRPr/>
            </a:lvl3pPr>
            <a:lvl4pPr lvl="3" rtl="0">
              <a:spcBef>
                <a:spcPts val="0"/>
              </a:spcBef>
              <a:spcAft>
                <a:spcPts val="0"/>
              </a:spcAft>
              <a:buSzPts val="700"/>
              <a:buNone/>
              <a:defRPr/>
            </a:lvl4pPr>
            <a:lvl5pPr lvl="4" rtl="0">
              <a:spcBef>
                <a:spcPts val="0"/>
              </a:spcBef>
              <a:spcAft>
                <a:spcPts val="0"/>
              </a:spcAft>
              <a:buSzPts val="700"/>
              <a:buNone/>
              <a:defRPr/>
            </a:lvl5pPr>
            <a:lvl6pPr lvl="5" rtl="0">
              <a:spcBef>
                <a:spcPts val="0"/>
              </a:spcBef>
              <a:spcAft>
                <a:spcPts val="0"/>
              </a:spcAft>
              <a:buSzPts val="700"/>
              <a:buNone/>
              <a:defRPr/>
            </a:lvl6pPr>
            <a:lvl7pPr lvl="6" rtl="0">
              <a:spcBef>
                <a:spcPts val="0"/>
              </a:spcBef>
              <a:spcAft>
                <a:spcPts val="0"/>
              </a:spcAft>
              <a:buSzPts val="700"/>
              <a:buNone/>
              <a:defRPr/>
            </a:lvl7pPr>
            <a:lvl8pPr lvl="7" rtl="0">
              <a:spcBef>
                <a:spcPts val="0"/>
              </a:spcBef>
              <a:spcAft>
                <a:spcPts val="0"/>
              </a:spcAft>
              <a:buSzPts val="700"/>
              <a:buNone/>
              <a:defRPr/>
            </a:lvl8pPr>
            <a:lvl9pPr lvl="8" rtl="0">
              <a:spcBef>
                <a:spcPts val="0"/>
              </a:spcBef>
              <a:spcAft>
                <a:spcPts val="0"/>
              </a:spcAft>
              <a:buSzPts val="700"/>
              <a:buNone/>
              <a:defRPr/>
            </a:lvl9pPr>
          </a:lstStyle>
          <a:p/>
        </p:txBody>
      </p:sp>
      <p:sp>
        <p:nvSpPr>
          <p:cNvPr id="62" name="Google Shape;62;p15"/>
          <p:cNvSpPr txBox="1"/>
          <p:nvPr>
            <p:ph idx="1" type="subTitle"/>
          </p:nvPr>
        </p:nvSpPr>
        <p:spPr>
          <a:xfrm>
            <a:off x="685800" y="1943100"/>
            <a:ext cx="3200400" cy="876300"/>
          </a:xfrm>
          <a:prstGeom prst="rect">
            <a:avLst/>
          </a:prstGeom>
          <a:noFill/>
          <a:ln>
            <a:noFill/>
          </a:ln>
        </p:spPr>
        <p:txBody>
          <a:bodyPr anchorCtr="0" anchor="t" bIns="22850" lIns="45725" spcFirstLastPara="1" rIns="45725" wrap="square" tIns="22850">
            <a:normAutofit/>
          </a:bodyPr>
          <a:lstStyle>
            <a:lvl1pPr lvl="0" rtl="0" algn="ctr">
              <a:spcBef>
                <a:spcPts val="300"/>
              </a:spcBef>
              <a:spcAft>
                <a:spcPts val="0"/>
              </a:spcAft>
              <a:buClr>
                <a:srgbClr val="888888"/>
              </a:buClr>
              <a:buSzPts val="1600"/>
              <a:buNone/>
              <a:defRPr>
                <a:solidFill>
                  <a:srgbClr val="888888"/>
                </a:solidFill>
              </a:defRPr>
            </a:lvl1pPr>
            <a:lvl2pPr lvl="1" rtl="0" algn="ctr">
              <a:spcBef>
                <a:spcPts val="300"/>
              </a:spcBef>
              <a:spcAft>
                <a:spcPts val="0"/>
              </a:spcAft>
              <a:buClr>
                <a:srgbClr val="888888"/>
              </a:buClr>
              <a:buSzPts val="1400"/>
              <a:buNone/>
              <a:defRPr>
                <a:solidFill>
                  <a:srgbClr val="888888"/>
                </a:solidFill>
              </a:defRPr>
            </a:lvl2pPr>
            <a:lvl3pPr lvl="2" rtl="0" algn="ctr">
              <a:spcBef>
                <a:spcPts val="200"/>
              </a:spcBef>
              <a:spcAft>
                <a:spcPts val="0"/>
              </a:spcAft>
              <a:buClr>
                <a:srgbClr val="888888"/>
              </a:buClr>
              <a:buSzPts val="1200"/>
              <a:buNone/>
              <a:defRPr>
                <a:solidFill>
                  <a:srgbClr val="888888"/>
                </a:solidFill>
              </a:defRPr>
            </a:lvl3pPr>
            <a:lvl4pPr lvl="3" rtl="0" algn="ctr">
              <a:spcBef>
                <a:spcPts val="200"/>
              </a:spcBef>
              <a:spcAft>
                <a:spcPts val="0"/>
              </a:spcAft>
              <a:buClr>
                <a:srgbClr val="888888"/>
              </a:buClr>
              <a:buSzPts val="1000"/>
              <a:buNone/>
              <a:defRPr>
                <a:solidFill>
                  <a:srgbClr val="888888"/>
                </a:solidFill>
              </a:defRPr>
            </a:lvl4pPr>
            <a:lvl5pPr lvl="4" rtl="0" algn="ctr">
              <a:spcBef>
                <a:spcPts val="200"/>
              </a:spcBef>
              <a:spcAft>
                <a:spcPts val="0"/>
              </a:spcAft>
              <a:buClr>
                <a:srgbClr val="888888"/>
              </a:buClr>
              <a:buSzPts val="1000"/>
              <a:buNone/>
              <a:defRPr>
                <a:solidFill>
                  <a:srgbClr val="888888"/>
                </a:solidFill>
              </a:defRPr>
            </a:lvl5pPr>
            <a:lvl6pPr lvl="5" rtl="0" algn="ctr">
              <a:spcBef>
                <a:spcPts val="200"/>
              </a:spcBef>
              <a:spcAft>
                <a:spcPts val="0"/>
              </a:spcAft>
              <a:buClr>
                <a:srgbClr val="888888"/>
              </a:buClr>
              <a:buSzPts val="1000"/>
              <a:buNone/>
              <a:defRPr>
                <a:solidFill>
                  <a:srgbClr val="888888"/>
                </a:solidFill>
              </a:defRPr>
            </a:lvl6pPr>
            <a:lvl7pPr lvl="6" rtl="0" algn="ctr">
              <a:spcBef>
                <a:spcPts val="200"/>
              </a:spcBef>
              <a:spcAft>
                <a:spcPts val="0"/>
              </a:spcAft>
              <a:buClr>
                <a:srgbClr val="888888"/>
              </a:buClr>
              <a:buSzPts val="1000"/>
              <a:buNone/>
              <a:defRPr>
                <a:solidFill>
                  <a:srgbClr val="888888"/>
                </a:solidFill>
              </a:defRPr>
            </a:lvl7pPr>
            <a:lvl8pPr lvl="7" rtl="0" algn="ctr">
              <a:spcBef>
                <a:spcPts val="200"/>
              </a:spcBef>
              <a:spcAft>
                <a:spcPts val="0"/>
              </a:spcAft>
              <a:buClr>
                <a:srgbClr val="888888"/>
              </a:buClr>
              <a:buSzPts val="1000"/>
              <a:buNone/>
              <a:defRPr>
                <a:solidFill>
                  <a:srgbClr val="888888"/>
                </a:solidFill>
              </a:defRPr>
            </a:lvl8pPr>
            <a:lvl9pPr lvl="8" rtl="0" algn="ctr">
              <a:spcBef>
                <a:spcPts val="200"/>
              </a:spcBef>
              <a:spcAft>
                <a:spcPts val="0"/>
              </a:spcAft>
              <a:buClr>
                <a:srgbClr val="888888"/>
              </a:buClr>
              <a:buSzPts val="1000"/>
              <a:buNone/>
              <a:defRPr>
                <a:solidFill>
                  <a:srgbClr val="888888"/>
                </a:solidFill>
              </a:defRPr>
            </a:lvl9pPr>
          </a:lstStyle>
          <a:p/>
        </p:txBody>
      </p:sp>
      <p:sp>
        <p:nvSpPr>
          <p:cNvPr id="63" name="Google Shape;63;p15"/>
          <p:cNvSpPr txBox="1"/>
          <p:nvPr>
            <p:ph idx="10" type="dt"/>
          </p:nvPr>
        </p:nvSpPr>
        <p:spPr>
          <a:xfrm>
            <a:off x="228600" y="3178175"/>
            <a:ext cx="1066800" cy="182700"/>
          </a:xfrm>
          <a:prstGeom prst="rect">
            <a:avLst/>
          </a:prstGeom>
          <a:noFill/>
          <a:ln>
            <a:noFill/>
          </a:ln>
        </p:spPr>
        <p:txBody>
          <a:bodyPr anchorCtr="0" anchor="ctr" bIns="22850" lIns="45725" spcFirstLastPara="1" rIns="45725" wrap="square" tIns="22850">
            <a:noAutofit/>
          </a:bodyPr>
          <a:lstStyle>
            <a:lvl1pPr lvl="0" rtl="0" algn="l">
              <a:spcBef>
                <a:spcPts val="0"/>
              </a:spcBef>
              <a:spcAft>
                <a:spcPts val="0"/>
              </a:spcAft>
              <a:buSzPts val="700"/>
              <a:buNone/>
              <a:defRPr/>
            </a:lvl1pPr>
            <a:lvl2pPr lvl="1" rtl="0" algn="l">
              <a:spcBef>
                <a:spcPts val="0"/>
              </a:spcBef>
              <a:spcAft>
                <a:spcPts val="0"/>
              </a:spcAft>
              <a:buSzPts val="700"/>
              <a:buNone/>
              <a:defRPr/>
            </a:lvl2pPr>
            <a:lvl3pPr lvl="2" rtl="0" algn="l">
              <a:spcBef>
                <a:spcPts val="0"/>
              </a:spcBef>
              <a:spcAft>
                <a:spcPts val="0"/>
              </a:spcAft>
              <a:buSzPts val="700"/>
              <a:buNone/>
              <a:defRPr/>
            </a:lvl3pPr>
            <a:lvl4pPr lvl="3" rtl="0" algn="l">
              <a:spcBef>
                <a:spcPts val="0"/>
              </a:spcBef>
              <a:spcAft>
                <a:spcPts val="0"/>
              </a:spcAft>
              <a:buSzPts val="700"/>
              <a:buNone/>
              <a:defRPr/>
            </a:lvl4pPr>
            <a:lvl5pPr lvl="4" rtl="0" algn="l">
              <a:spcBef>
                <a:spcPts val="0"/>
              </a:spcBef>
              <a:spcAft>
                <a:spcPts val="0"/>
              </a:spcAft>
              <a:buSzPts val="700"/>
              <a:buNone/>
              <a:defRPr/>
            </a:lvl5pPr>
            <a:lvl6pPr lvl="5" rtl="0" algn="l">
              <a:spcBef>
                <a:spcPts val="0"/>
              </a:spcBef>
              <a:spcAft>
                <a:spcPts val="0"/>
              </a:spcAft>
              <a:buSzPts val="700"/>
              <a:buNone/>
              <a:defRPr/>
            </a:lvl6pPr>
            <a:lvl7pPr lvl="6" rtl="0" algn="l">
              <a:spcBef>
                <a:spcPts val="0"/>
              </a:spcBef>
              <a:spcAft>
                <a:spcPts val="0"/>
              </a:spcAft>
              <a:buSzPts val="700"/>
              <a:buNone/>
              <a:defRPr/>
            </a:lvl7pPr>
            <a:lvl8pPr lvl="7" rtl="0" algn="l">
              <a:spcBef>
                <a:spcPts val="0"/>
              </a:spcBef>
              <a:spcAft>
                <a:spcPts val="0"/>
              </a:spcAft>
              <a:buSzPts val="700"/>
              <a:buNone/>
              <a:defRPr/>
            </a:lvl8pPr>
            <a:lvl9pPr lvl="8" rtl="0" algn="l">
              <a:spcBef>
                <a:spcPts val="0"/>
              </a:spcBef>
              <a:spcAft>
                <a:spcPts val="0"/>
              </a:spcAft>
              <a:buSzPts val="700"/>
              <a:buNone/>
              <a:defRPr/>
            </a:lvl9pPr>
          </a:lstStyle>
          <a:p/>
        </p:txBody>
      </p:sp>
      <p:sp>
        <p:nvSpPr>
          <p:cNvPr id="64" name="Google Shape;64;p15"/>
          <p:cNvSpPr txBox="1"/>
          <p:nvPr>
            <p:ph idx="11" type="ftr"/>
          </p:nvPr>
        </p:nvSpPr>
        <p:spPr>
          <a:xfrm>
            <a:off x="1562100" y="3178175"/>
            <a:ext cx="1447800" cy="182700"/>
          </a:xfrm>
          <a:prstGeom prst="rect">
            <a:avLst/>
          </a:prstGeom>
          <a:noFill/>
          <a:ln>
            <a:noFill/>
          </a:ln>
        </p:spPr>
        <p:txBody>
          <a:bodyPr anchorCtr="0" anchor="ctr" bIns="22850" lIns="45725" spcFirstLastPara="1" rIns="45725" wrap="square" tIns="22850">
            <a:noAutofit/>
          </a:bodyPr>
          <a:lstStyle>
            <a:lvl1pPr lvl="0" rtl="0" algn="ctr">
              <a:spcBef>
                <a:spcPts val="0"/>
              </a:spcBef>
              <a:spcAft>
                <a:spcPts val="0"/>
              </a:spcAft>
              <a:buSzPts val="700"/>
              <a:buNone/>
              <a:defRPr/>
            </a:lvl1pPr>
            <a:lvl2pPr lvl="1" rtl="0" algn="l">
              <a:spcBef>
                <a:spcPts val="0"/>
              </a:spcBef>
              <a:spcAft>
                <a:spcPts val="0"/>
              </a:spcAft>
              <a:buSzPts val="700"/>
              <a:buNone/>
              <a:defRPr/>
            </a:lvl2pPr>
            <a:lvl3pPr lvl="2" rtl="0" algn="l">
              <a:spcBef>
                <a:spcPts val="0"/>
              </a:spcBef>
              <a:spcAft>
                <a:spcPts val="0"/>
              </a:spcAft>
              <a:buSzPts val="700"/>
              <a:buNone/>
              <a:defRPr/>
            </a:lvl3pPr>
            <a:lvl4pPr lvl="3" rtl="0" algn="l">
              <a:spcBef>
                <a:spcPts val="0"/>
              </a:spcBef>
              <a:spcAft>
                <a:spcPts val="0"/>
              </a:spcAft>
              <a:buSzPts val="700"/>
              <a:buNone/>
              <a:defRPr/>
            </a:lvl4pPr>
            <a:lvl5pPr lvl="4" rtl="0" algn="l">
              <a:spcBef>
                <a:spcPts val="0"/>
              </a:spcBef>
              <a:spcAft>
                <a:spcPts val="0"/>
              </a:spcAft>
              <a:buSzPts val="700"/>
              <a:buNone/>
              <a:defRPr/>
            </a:lvl5pPr>
            <a:lvl6pPr lvl="5" rtl="0" algn="l">
              <a:spcBef>
                <a:spcPts val="0"/>
              </a:spcBef>
              <a:spcAft>
                <a:spcPts val="0"/>
              </a:spcAft>
              <a:buSzPts val="700"/>
              <a:buNone/>
              <a:defRPr/>
            </a:lvl6pPr>
            <a:lvl7pPr lvl="6" rtl="0" algn="l">
              <a:spcBef>
                <a:spcPts val="0"/>
              </a:spcBef>
              <a:spcAft>
                <a:spcPts val="0"/>
              </a:spcAft>
              <a:buSzPts val="700"/>
              <a:buNone/>
              <a:defRPr/>
            </a:lvl7pPr>
            <a:lvl8pPr lvl="7" rtl="0" algn="l">
              <a:spcBef>
                <a:spcPts val="0"/>
              </a:spcBef>
              <a:spcAft>
                <a:spcPts val="0"/>
              </a:spcAft>
              <a:buSzPts val="700"/>
              <a:buNone/>
              <a:defRPr/>
            </a:lvl8pPr>
            <a:lvl9pPr lvl="8" rtl="0" algn="l">
              <a:spcBef>
                <a:spcPts val="0"/>
              </a:spcBef>
              <a:spcAft>
                <a:spcPts val="0"/>
              </a:spcAft>
              <a:buSzPts val="700"/>
              <a:buNone/>
              <a:defRPr/>
            </a:lvl9pPr>
          </a:lstStyle>
          <a:p/>
        </p:txBody>
      </p:sp>
      <p:sp>
        <p:nvSpPr>
          <p:cNvPr id="65" name="Google Shape;65;p15"/>
          <p:cNvSpPr txBox="1"/>
          <p:nvPr>
            <p:ph idx="12" type="sldNum"/>
          </p:nvPr>
        </p:nvSpPr>
        <p:spPr>
          <a:xfrm>
            <a:off x="3276600" y="3178175"/>
            <a:ext cx="1066800" cy="182700"/>
          </a:xfrm>
          <a:prstGeom prst="rect">
            <a:avLst/>
          </a:prstGeom>
          <a:noFill/>
          <a:ln>
            <a:noFill/>
          </a:ln>
        </p:spPr>
        <p:txBody>
          <a:bodyPr anchorCtr="0" anchor="ctr" bIns="22850" lIns="45725" spcFirstLastPara="1" rIns="45725" wrap="square" tIns="2285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6" name="Shape 66"/>
        <p:cNvGrpSpPr/>
        <p:nvPr/>
      </p:nvGrpSpPr>
      <p:grpSpPr>
        <a:xfrm>
          <a:off x="0" y="0"/>
          <a:ext cx="0" cy="0"/>
          <a:chOff x="0" y="0"/>
          <a:chExt cx="0" cy="0"/>
        </a:xfrm>
      </p:grpSpPr>
      <p:sp>
        <p:nvSpPr>
          <p:cNvPr id="67" name="Google Shape;67;p16"/>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rtl="0" algn="ctr">
              <a:spcBef>
                <a:spcPts val="0"/>
              </a:spcBef>
              <a:spcAft>
                <a:spcPts val="0"/>
              </a:spcAft>
              <a:buClr>
                <a:schemeClr val="dk1"/>
              </a:buClr>
              <a:buSzPts val="900"/>
              <a:buNone/>
              <a:defRPr/>
            </a:lvl1pPr>
            <a:lvl2pPr lvl="1" rtl="0">
              <a:spcBef>
                <a:spcPts val="0"/>
              </a:spcBef>
              <a:spcAft>
                <a:spcPts val="0"/>
              </a:spcAft>
              <a:buSzPts val="700"/>
              <a:buNone/>
              <a:defRPr/>
            </a:lvl2pPr>
            <a:lvl3pPr lvl="2" rtl="0">
              <a:spcBef>
                <a:spcPts val="0"/>
              </a:spcBef>
              <a:spcAft>
                <a:spcPts val="0"/>
              </a:spcAft>
              <a:buSzPts val="700"/>
              <a:buNone/>
              <a:defRPr/>
            </a:lvl3pPr>
            <a:lvl4pPr lvl="3" rtl="0">
              <a:spcBef>
                <a:spcPts val="0"/>
              </a:spcBef>
              <a:spcAft>
                <a:spcPts val="0"/>
              </a:spcAft>
              <a:buSzPts val="700"/>
              <a:buNone/>
              <a:defRPr/>
            </a:lvl4pPr>
            <a:lvl5pPr lvl="4" rtl="0">
              <a:spcBef>
                <a:spcPts val="0"/>
              </a:spcBef>
              <a:spcAft>
                <a:spcPts val="0"/>
              </a:spcAft>
              <a:buSzPts val="700"/>
              <a:buNone/>
              <a:defRPr/>
            </a:lvl5pPr>
            <a:lvl6pPr lvl="5" rtl="0">
              <a:spcBef>
                <a:spcPts val="0"/>
              </a:spcBef>
              <a:spcAft>
                <a:spcPts val="0"/>
              </a:spcAft>
              <a:buSzPts val="700"/>
              <a:buNone/>
              <a:defRPr/>
            </a:lvl6pPr>
            <a:lvl7pPr lvl="6" rtl="0">
              <a:spcBef>
                <a:spcPts val="0"/>
              </a:spcBef>
              <a:spcAft>
                <a:spcPts val="0"/>
              </a:spcAft>
              <a:buSzPts val="700"/>
              <a:buNone/>
              <a:defRPr/>
            </a:lvl7pPr>
            <a:lvl8pPr lvl="7" rtl="0">
              <a:spcBef>
                <a:spcPts val="0"/>
              </a:spcBef>
              <a:spcAft>
                <a:spcPts val="0"/>
              </a:spcAft>
              <a:buSzPts val="700"/>
              <a:buNone/>
              <a:defRPr/>
            </a:lvl8pPr>
            <a:lvl9pPr lvl="8" rtl="0">
              <a:spcBef>
                <a:spcPts val="0"/>
              </a:spcBef>
              <a:spcAft>
                <a:spcPts val="0"/>
              </a:spcAft>
              <a:buSzPts val="700"/>
              <a:buNone/>
              <a:defRPr/>
            </a:lvl9pPr>
          </a:lstStyle>
          <a:p/>
        </p:txBody>
      </p:sp>
      <p:sp>
        <p:nvSpPr>
          <p:cNvPr id="68" name="Google Shape;68;p16"/>
          <p:cNvSpPr txBox="1"/>
          <p:nvPr>
            <p:ph idx="1" type="body"/>
          </p:nvPr>
        </p:nvSpPr>
        <p:spPr>
          <a:xfrm>
            <a:off x="228600" y="800100"/>
            <a:ext cx="4114800" cy="2263200"/>
          </a:xfrm>
          <a:prstGeom prst="rect">
            <a:avLst/>
          </a:prstGeom>
          <a:noFill/>
          <a:ln>
            <a:noFill/>
          </a:ln>
        </p:spPr>
        <p:txBody>
          <a:bodyPr anchorCtr="0" anchor="t" bIns="22850" lIns="45725" spcFirstLastPara="1" rIns="45725" wrap="square" tIns="22850">
            <a:normAutofit/>
          </a:bodyPr>
          <a:lstStyle>
            <a:lvl1pPr indent="-285750" lvl="0" marL="457200" rtl="0" algn="l">
              <a:spcBef>
                <a:spcPts val="200"/>
              </a:spcBef>
              <a:spcAft>
                <a:spcPts val="0"/>
              </a:spcAft>
              <a:buClr>
                <a:schemeClr val="dk1"/>
              </a:buClr>
              <a:buSzPts val="900"/>
              <a:buChar char="•"/>
              <a:defRPr/>
            </a:lvl1pPr>
            <a:lvl2pPr indent="-285750" lvl="1" marL="914400" rtl="0" algn="l">
              <a:spcBef>
                <a:spcPts val="200"/>
              </a:spcBef>
              <a:spcAft>
                <a:spcPts val="0"/>
              </a:spcAft>
              <a:buClr>
                <a:schemeClr val="dk1"/>
              </a:buClr>
              <a:buSzPts val="900"/>
              <a:buChar char="–"/>
              <a:defRPr/>
            </a:lvl2pPr>
            <a:lvl3pPr indent="-285750" lvl="2" marL="1371600" rtl="0" algn="l">
              <a:spcBef>
                <a:spcPts val="200"/>
              </a:spcBef>
              <a:spcAft>
                <a:spcPts val="0"/>
              </a:spcAft>
              <a:buClr>
                <a:schemeClr val="dk1"/>
              </a:buClr>
              <a:buSzPts val="900"/>
              <a:buChar char="•"/>
              <a:defRPr/>
            </a:lvl3pPr>
            <a:lvl4pPr indent="-285750" lvl="3" marL="1828800" rtl="0" algn="l">
              <a:spcBef>
                <a:spcPts val="200"/>
              </a:spcBef>
              <a:spcAft>
                <a:spcPts val="0"/>
              </a:spcAft>
              <a:buClr>
                <a:schemeClr val="dk1"/>
              </a:buClr>
              <a:buSzPts val="900"/>
              <a:buChar char="–"/>
              <a:defRPr/>
            </a:lvl4pPr>
            <a:lvl5pPr indent="-285750" lvl="4" marL="2286000" rtl="0" algn="l">
              <a:spcBef>
                <a:spcPts val="200"/>
              </a:spcBef>
              <a:spcAft>
                <a:spcPts val="0"/>
              </a:spcAft>
              <a:buClr>
                <a:schemeClr val="dk1"/>
              </a:buClr>
              <a:buSzPts val="900"/>
              <a:buChar char="»"/>
              <a:defRPr/>
            </a:lvl5pPr>
            <a:lvl6pPr indent="-285750" lvl="5" marL="2743200" rtl="0" algn="l">
              <a:spcBef>
                <a:spcPts val="200"/>
              </a:spcBef>
              <a:spcAft>
                <a:spcPts val="0"/>
              </a:spcAft>
              <a:buClr>
                <a:schemeClr val="dk1"/>
              </a:buClr>
              <a:buSzPts val="900"/>
              <a:buChar char="•"/>
              <a:defRPr/>
            </a:lvl6pPr>
            <a:lvl7pPr indent="-285750" lvl="6" marL="3200400" rtl="0" algn="l">
              <a:spcBef>
                <a:spcPts val="200"/>
              </a:spcBef>
              <a:spcAft>
                <a:spcPts val="0"/>
              </a:spcAft>
              <a:buClr>
                <a:schemeClr val="dk1"/>
              </a:buClr>
              <a:buSzPts val="900"/>
              <a:buChar char="•"/>
              <a:defRPr/>
            </a:lvl7pPr>
            <a:lvl8pPr indent="-285750" lvl="7" marL="3657600" rtl="0" algn="l">
              <a:spcBef>
                <a:spcPts val="200"/>
              </a:spcBef>
              <a:spcAft>
                <a:spcPts val="0"/>
              </a:spcAft>
              <a:buClr>
                <a:schemeClr val="dk1"/>
              </a:buClr>
              <a:buSzPts val="900"/>
              <a:buChar char="•"/>
              <a:defRPr/>
            </a:lvl8pPr>
            <a:lvl9pPr indent="-285750" lvl="8" marL="4114800" rtl="0" algn="l">
              <a:spcBef>
                <a:spcPts val="200"/>
              </a:spcBef>
              <a:spcAft>
                <a:spcPts val="0"/>
              </a:spcAft>
              <a:buClr>
                <a:schemeClr val="dk1"/>
              </a:buClr>
              <a:buSzPts val="900"/>
              <a:buChar char="•"/>
              <a:defRPr/>
            </a:lvl9pPr>
          </a:lstStyle>
          <a:p/>
        </p:txBody>
      </p:sp>
      <p:sp>
        <p:nvSpPr>
          <p:cNvPr id="69" name="Google Shape;69;p16"/>
          <p:cNvSpPr txBox="1"/>
          <p:nvPr>
            <p:ph idx="10" type="dt"/>
          </p:nvPr>
        </p:nvSpPr>
        <p:spPr>
          <a:xfrm>
            <a:off x="228600" y="3178175"/>
            <a:ext cx="1066800" cy="182700"/>
          </a:xfrm>
          <a:prstGeom prst="rect">
            <a:avLst/>
          </a:prstGeom>
          <a:noFill/>
          <a:ln>
            <a:noFill/>
          </a:ln>
        </p:spPr>
        <p:txBody>
          <a:bodyPr anchorCtr="0" anchor="ctr" bIns="22850" lIns="45725" spcFirstLastPara="1" rIns="45725" wrap="square" tIns="22850">
            <a:noAutofit/>
          </a:bodyPr>
          <a:lstStyle>
            <a:lvl1pPr lvl="0" rtl="0" algn="l">
              <a:spcBef>
                <a:spcPts val="0"/>
              </a:spcBef>
              <a:spcAft>
                <a:spcPts val="0"/>
              </a:spcAft>
              <a:buSzPts val="700"/>
              <a:buNone/>
              <a:defRPr/>
            </a:lvl1pPr>
            <a:lvl2pPr lvl="1" rtl="0" algn="l">
              <a:spcBef>
                <a:spcPts val="0"/>
              </a:spcBef>
              <a:spcAft>
                <a:spcPts val="0"/>
              </a:spcAft>
              <a:buSzPts val="700"/>
              <a:buNone/>
              <a:defRPr/>
            </a:lvl2pPr>
            <a:lvl3pPr lvl="2" rtl="0" algn="l">
              <a:spcBef>
                <a:spcPts val="0"/>
              </a:spcBef>
              <a:spcAft>
                <a:spcPts val="0"/>
              </a:spcAft>
              <a:buSzPts val="700"/>
              <a:buNone/>
              <a:defRPr/>
            </a:lvl3pPr>
            <a:lvl4pPr lvl="3" rtl="0" algn="l">
              <a:spcBef>
                <a:spcPts val="0"/>
              </a:spcBef>
              <a:spcAft>
                <a:spcPts val="0"/>
              </a:spcAft>
              <a:buSzPts val="700"/>
              <a:buNone/>
              <a:defRPr/>
            </a:lvl4pPr>
            <a:lvl5pPr lvl="4" rtl="0" algn="l">
              <a:spcBef>
                <a:spcPts val="0"/>
              </a:spcBef>
              <a:spcAft>
                <a:spcPts val="0"/>
              </a:spcAft>
              <a:buSzPts val="700"/>
              <a:buNone/>
              <a:defRPr/>
            </a:lvl5pPr>
            <a:lvl6pPr lvl="5" rtl="0" algn="l">
              <a:spcBef>
                <a:spcPts val="0"/>
              </a:spcBef>
              <a:spcAft>
                <a:spcPts val="0"/>
              </a:spcAft>
              <a:buSzPts val="700"/>
              <a:buNone/>
              <a:defRPr/>
            </a:lvl6pPr>
            <a:lvl7pPr lvl="6" rtl="0" algn="l">
              <a:spcBef>
                <a:spcPts val="0"/>
              </a:spcBef>
              <a:spcAft>
                <a:spcPts val="0"/>
              </a:spcAft>
              <a:buSzPts val="700"/>
              <a:buNone/>
              <a:defRPr/>
            </a:lvl7pPr>
            <a:lvl8pPr lvl="7" rtl="0" algn="l">
              <a:spcBef>
                <a:spcPts val="0"/>
              </a:spcBef>
              <a:spcAft>
                <a:spcPts val="0"/>
              </a:spcAft>
              <a:buSzPts val="700"/>
              <a:buNone/>
              <a:defRPr/>
            </a:lvl8pPr>
            <a:lvl9pPr lvl="8" rtl="0" algn="l">
              <a:spcBef>
                <a:spcPts val="0"/>
              </a:spcBef>
              <a:spcAft>
                <a:spcPts val="0"/>
              </a:spcAft>
              <a:buSzPts val="700"/>
              <a:buNone/>
              <a:defRPr/>
            </a:lvl9pPr>
          </a:lstStyle>
          <a:p/>
        </p:txBody>
      </p:sp>
      <p:sp>
        <p:nvSpPr>
          <p:cNvPr id="70" name="Google Shape;70;p16"/>
          <p:cNvSpPr txBox="1"/>
          <p:nvPr>
            <p:ph idx="11" type="ftr"/>
          </p:nvPr>
        </p:nvSpPr>
        <p:spPr>
          <a:xfrm>
            <a:off x="1562100" y="3178175"/>
            <a:ext cx="1447800" cy="182700"/>
          </a:xfrm>
          <a:prstGeom prst="rect">
            <a:avLst/>
          </a:prstGeom>
          <a:noFill/>
          <a:ln>
            <a:noFill/>
          </a:ln>
        </p:spPr>
        <p:txBody>
          <a:bodyPr anchorCtr="0" anchor="ctr" bIns="22850" lIns="45725" spcFirstLastPara="1" rIns="45725" wrap="square" tIns="22850">
            <a:noAutofit/>
          </a:bodyPr>
          <a:lstStyle>
            <a:lvl1pPr lvl="0" rtl="0" algn="ctr">
              <a:spcBef>
                <a:spcPts val="0"/>
              </a:spcBef>
              <a:spcAft>
                <a:spcPts val="0"/>
              </a:spcAft>
              <a:buSzPts val="700"/>
              <a:buNone/>
              <a:defRPr/>
            </a:lvl1pPr>
            <a:lvl2pPr lvl="1" rtl="0" algn="l">
              <a:spcBef>
                <a:spcPts val="0"/>
              </a:spcBef>
              <a:spcAft>
                <a:spcPts val="0"/>
              </a:spcAft>
              <a:buSzPts val="700"/>
              <a:buNone/>
              <a:defRPr/>
            </a:lvl2pPr>
            <a:lvl3pPr lvl="2" rtl="0" algn="l">
              <a:spcBef>
                <a:spcPts val="0"/>
              </a:spcBef>
              <a:spcAft>
                <a:spcPts val="0"/>
              </a:spcAft>
              <a:buSzPts val="700"/>
              <a:buNone/>
              <a:defRPr/>
            </a:lvl3pPr>
            <a:lvl4pPr lvl="3" rtl="0" algn="l">
              <a:spcBef>
                <a:spcPts val="0"/>
              </a:spcBef>
              <a:spcAft>
                <a:spcPts val="0"/>
              </a:spcAft>
              <a:buSzPts val="700"/>
              <a:buNone/>
              <a:defRPr/>
            </a:lvl4pPr>
            <a:lvl5pPr lvl="4" rtl="0" algn="l">
              <a:spcBef>
                <a:spcPts val="0"/>
              </a:spcBef>
              <a:spcAft>
                <a:spcPts val="0"/>
              </a:spcAft>
              <a:buSzPts val="700"/>
              <a:buNone/>
              <a:defRPr/>
            </a:lvl5pPr>
            <a:lvl6pPr lvl="5" rtl="0" algn="l">
              <a:spcBef>
                <a:spcPts val="0"/>
              </a:spcBef>
              <a:spcAft>
                <a:spcPts val="0"/>
              </a:spcAft>
              <a:buSzPts val="700"/>
              <a:buNone/>
              <a:defRPr/>
            </a:lvl6pPr>
            <a:lvl7pPr lvl="6" rtl="0" algn="l">
              <a:spcBef>
                <a:spcPts val="0"/>
              </a:spcBef>
              <a:spcAft>
                <a:spcPts val="0"/>
              </a:spcAft>
              <a:buSzPts val="700"/>
              <a:buNone/>
              <a:defRPr/>
            </a:lvl7pPr>
            <a:lvl8pPr lvl="7" rtl="0" algn="l">
              <a:spcBef>
                <a:spcPts val="0"/>
              </a:spcBef>
              <a:spcAft>
                <a:spcPts val="0"/>
              </a:spcAft>
              <a:buSzPts val="700"/>
              <a:buNone/>
              <a:defRPr/>
            </a:lvl8pPr>
            <a:lvl9pPr lvl="8" rtl="0" algn="l">
              <a:spcBef>
                <a:spcPts val="0"/>
              </a:spcBef>
              <a:spcAft>
                <a:spcPts val="0"/>
              </a:spcAft>
              <a:buSzPts val="700"/>
              <a:buNone/>
              <a:defRPr/>
            </a:lvl9pPr>
          </a:lstStyle>
          <a:p/>
        </p:txBody>
      </p:sp>
      <p:sp>
        <p:nvSpPr>
          <p:cNvPr id="71" name="Google Shape;71;p16"/>
          <p:cNvSpPr txBox="1"/>
          <p:nvPr>
            <p:ph idx="12" type="sldNum"/>
          </p:nvPr>
        </p:nvSpPr>
        <p:spPr>
          <a:xfrm>
            <a:off x="3276600" y="3178175"/>
            <a:ext cx="1066800" cy="182700"/>
          </a:xfrm>
          <a:prstGeom prst="rect">
            <a:avLst/>
          </a:prstGeom>
          <a:noFill/>
          <a:ln>
            <a:noFill/>
          </a:ln>
        </p:spPr>
        <p:txBody>
          <a:bodyPr anchorCtr="0" anchor="ctr" bIns="22850" lIns="45725" spcFirstLastPara="1" rIns="45725" wrap="square" tIns="2285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2" name="Shape 72"/>
        <p:cNvGrpSpPr/>
        <p:nvPr/>
      </p:nvGrpSpPr>
      <p:grpSpPr>
        <a:xfrm>
          <a:off x="0" y="0"/>
          <a:ext cx="0" cy="0"/>
          <a:chOff x="0" y="0"/>
          <a:chExt cx="0" cy="0"/>
        </a:xfrm>
      </p:grpSpPr>
      <p:sp>
        <p:nvSpPr>
          <p:cNvPr id="73" name="Google Shape;73;p17"/>
          <p:cNvSpPr txBox="1"/>
          <p:nvPr>
            <p:ph type="title"/>
          </p:nvPr>
        </p:nvSpPr>
        <p:spPr>
          <a:xfrm>
            <a:off x="361156" y="2203450"/>
            <a:ext cx="3886200" cy="681000"/>
          </a:xfrm>
          <a:prstGeom prst="rect">
            <a:avLst/>
          </a:prstGeom>
          <a:noFill/>
          <a:ln>
            <a:noFill/>
          </a:ln>
        </p:spPr>
        <p:txBody>
          <a:bodyPr anchorCtr="0" anchor="t" bIns="22850" lIns="45725" spcFirstLastPara="1" rIns="45725" wrap="square" tIns="22850">
            <a:normAutofit/>
          </a:bodyPr>
          <a:lstStyle>
            <a:lvl1pPr lvl="0" rtl="0" algn="l">
              <a:spcBef>
                <a:spcPts val="0"/>
              </a:spcBef>
              <a:spcAft>
                <a:spcPts val="0"/>
              </a:spcAft>
              <a:buClr>
                <a:schemeClr val="dk1"/>
              </a:buClr>
              <a:buSzPts val="2000"/>
              <a:buFont typeface="Calibri"/>
              <a:buNone/>
              <a:defRPr b="1" sz="2000" cap="none"/>
            </a:lvl1pPr>
            <a:lvl2pPr lvl="1" rtl="0">
              <a:spcBef>
                <a:spcPts val="0"/>
              </a:spcBef>
              <a:spcAft>
                <a:spcPts val="0"/>
              </a:spcAft>
              <a:buSzPts val="700"/>
              <a:buNone/>
              <a:defRPr/>
            </a:lvl2pPr>
            <a:lvl3pPr lvl="2" rtl="0">
              <a:spcBef>
                <a:spcPts val="0"/>
              </a:spcBef>
              <a:spcAft>
                <a:spcPts val="0"/>
              </a:spcAft>
              <a:buSzPts val="700"/>
              <a:buNone/>
              <a:defRPr/>
            </a:lvl3pPr>
            <a:lvl4pPr lvl="3" rtl="0">
              <a:spcBef>
                <a:spcPts val="0"/>
              </a:spcBef>
              <a:spcAft>
                <a:spcPts val="0"/>
              </a:spcAft>
              <a:buSzPts val="700"/>
              <a:buNone/>
              <a:defRPr/>
            </a:lvl4pPr>
            <a:lvl5pPr lvl="4" rtl="0">
              <a:spcBef>
                <a:spcPts val="0"/>
              </a:spcBef>
              <a:spcAft>
                <a:spcPts val="0"/>
              </a:spcAft>
              <a:buSzPts val="700"/>
              <a:buNone/>
              <a:defRPr/>
            </a:lvl5pPr>
            <a:lvl6pPr lvl="5" rtl="0">
              <a:spcBef>
                <a:spcPts val="0"/>
              </a:spcBef>
              <a:spcAft>
                <a:spcPts val="0"/>
              </a:spcAft>
              <a:buSzPts val="700"/>
              <a:buNone/>
              <a:defRPr/>
            </a:lvl6pPr>
            <a:lvl7pPr lvl="6" rtl="0">
              <a:spcBef>
                <a:spcPts val="0"/>
              </a:spcBef>
              <a:spcAft>
                <a:spcPts val="0"/>
              </a:spcAft>
              <a:buSzPts val="700"/>
              <a:buNone/>
              <a:defRPr/>
            </a:lvl7pPr>
            <a:lvl8pPr lvl="7" rtl="0">
              <a:spcBef>
                <a:spcPts val="0"/>
              </a:spcBef>
              <a:spcAft>
                <a:spcPts val="0"/>
              </a:spcAft>
              <a:buSzPts val="700"/>
              <a:buNone/>
              <a:defRPr/>
            </a:lvl8pPr>
            <a:lvl9pPr lvl="8" rtl="0">
              <a:spcBef>
                <a:spcPts val="0"/>
              </a:spcBef>
              <a:spcAft>
                <a:spcPts val="0"/>
              </a:spcAft>
              <a:buSzPts val="700"/>
              <a:buNone/>
              <a:defRPr/>
            </a:lvl9pPr>
          </a:lstStyle>
          <a:p/>
        </p:txBody>
      </p:sp>
      <p:sp>
        <p:nvSpPr>
          <p:cNvPr id="74" name="Google Shape;74;p17"/>
          <p:cNvSpPr txBox="1"/>
          <p:nvPr>
            <p:ph idx="1" type="body"/>
          </p:nvPr>
        </p:nvSpPr>
        <p:spPr>
          <a:xfrm>
            <a:off x="361156" y="1453357"/>
            <a:ext cx="3886200" cy="750300"/>
          </a:xfrm>
          <a:prstGeom prst="rect">
            <a:avLst/>
          </a:prstGeom>
          <a:noFill/>
          <a:ln>
            <a:noFill/>
          </a:ln>
        </p:spPr>
        <p:txBody>
          <a:bodyPr anchorCtr="0" anchor="b" bIns="22850" lIns="45725" spcFirstLastPara="1" rIns="45725" wrap="square" tIns="22850">
            <a:normAutofit/>
          </a:bodyPr>
          <a:lstStyle>
            <a:lvl1pPr indent="-228600" lvl="0" marL="457200" rtl="0" algn="l">
              <a:spcBef>
                <a:spcPts val="200"/>
              </a:spcBef>
              <a:spcAft>
                <a:spcPts val="0"/>
              </a:spcAft>
              <a:buClr>
                <a:srgbClr val="888888"/>
              </a:buClr>
              <a:buSzPts val="1000"/>
              <a:buNone/>
              <a:defRPr sz="1000">
                <a:solidFill>
                  <a:srgbClr val="888888"/>
                </a:solidFill>
              </a:defRPr>
            </a:lvl1pPr>
            <a:lvl2pPr indent="-228600" lvl="1" marL="914400" rtl="0" algn="l">
              <a:spcBef>
                <a:spcPts val="200"/>
              </a:spcBef>
              <a:spcAft>
                <a:spcPts val="0"/>
              </a:spcAft>
              <a:buClr>
                <a:srgbClr val="888888"/>
              </a:buClr>
              <a:buSzPts val="900"/>
              <a:buNone/>
              <a:defRPr sz="900">
                <a:solidFill>
                  <a:srgbClr val="888888"/>
                </a:solidFill>
              </a:defRPr>
            </a:lvl2pPr>
            <a:lvl3pPr indent="-228600" lvl="2" marL="1371600" rtl="0" algn="l">
              <a:spcBef>
                <a:spcPts val="200"/>
              </a:spcBef>
              <a:spcAft>
                <a:spcPts val="0"/>
              </a:spcAft>
              <a:buClr>
                <a:srgbClr val="888888"/>
              </a:buClr>
              <a:buSzPts val="800"/>
              <a:buNone/>
              <a:defRPr sz="800">
                <a:solidFill>
                  <a:srgbClr val="888888"/>
                </a:solidFill>
              </a:defRPr>
            </a:lvl3pPr>
            <a:lvl4pPr indent="-228600" lvl="3" marL="1828800" rtl="0" algn="l">
              <a:spcBef>
                <a:spcPts val="100"/>
              </a:spcBef>
              <a:spcAft>
                <a:spcPts val="0"/>
              </a:spcAft>
              <a:buClr>
                <a:srgbClr val="888888"/>
              </a:buClr>
              <a:buSzPts val="700"/>
              <a:buNone/>
              <a:defRPr sz="700">
                <a:solidFill>
                  <a:srgbClr val="888888"/>
                </a:solidFill>
              </a:defRPr>
            </a:lvl4pPr>
            <a:lvl5pPr indent="-228600" lvl="4" marL="2286000" rtl="0" algn="l">
              <a:spcBef>
                <a:spcPts val="100"/>
              </a:spcBef>
              <a:spcAft>
                <a:spcPts val="0"/>
              </a:spcAft>
              <a:buClr>
                <a:srgbClr val="888888"/>
              </a:buClr>
              <a:buSzPts val="700"/>
              <a:buNone/>
              <a:defRPr sz="700">
                <a:solidFill>
                  <a:srgbClr val="888888"/>
                </a:solidFill>
              </a:defRPr>
            </a:lvl5pPr>
            <a:lvl6pPr indent="-228600" lvl="5" marL="2743200" rtl="0" algn="l">
              <a:spcBef>
                <a:spcPts val="100"/>
              </a:spcBef>
              <a:spcAft>
                <a:spcPts val="0"/>
              </a:spcAft>
              <a:buClr>
                <a:srgbClr val="888888"/>
              </a:buClr>
              <a:buSzPts val="700"/>
              <a:buNone/>
              <a:defRPr sz="700">
                <a:solidFill>
                  <a:srgbClr val="888888"/>
                </a:solidFill>
              </a:defRPr>
            </a:lvl6pPr>
            <a:lvl7pPr indent="-228600" lvl="6" marL="3200400" rtl="0" algn="l">
              <a:spcBef>
                <a:spcPts val="100"/>
              </a:spcBef>
              <a:spcAft>
                <a:spcPts val="0"/>
              </a:spcAft>
              <a:buClr>
                <a:srgbClr val="888888"/>
              </a:buClr>
              <a:buSzPts val="700"/>
              <a:buNone/>
              <a:defRPr sz="700">
                <a:solidFill>
                  <a:srgbClr val="888888"/>
                </a:solidFill>
              </a:defRPr>
            </a:lvl7pPr>
            <a:lvl8pPr indent="-228600" lvl="7" marL="3657600" rtl="0" algn="l">
              <a:spcBef>
                <a:spcPts val="100"/>
              </a:spcBef>
              <a:spcAft>
                <a:spcPts val="0"/>
              </a:spcAft>
              <a:buClr>
                <a:srgbClr val="888888"/>
              </a:buClr>
              <a:buSzPts val="700"/>
              <a:buNone/>
              <a:defRPr sz="700">
                <a:solidFill>
                  <a:srgbClr val="888888"/>
                </a:solidFill>
              </a:defRPr>
            </a:lvl8pPr>
            <a:lvl9pPr indent="-228600" lvl="8" marL="4114800" rtl="0" algn="l">
              <a:spcBef>
                <a:spcPts val="100"/>
              </a:spcBef>
              <a:spcAft>
                <a:spcPts val="0"/>
              </a:spcAft>
              <a:buClr>
                <a:srgbClr val="888888"/>
              </a:buClr>
              <a:buSzPts val="700"/>
              <a:buNone/>
              <a:defRPr sz="700">
                <a:solidFill>
                  <a:srgbClr val="888888"/>
                </a:solidFill>
              </a:defRPr>
            </a:lvl9pPr>
          </a:lstStyle>
          <a:p/>
        </p:txBody>
      </p:sp>
      <p:sp>
        <p:nvSpPr>
          <p:cNvPr id="75" name="Google Shape;75;p17"/>
          <p:cNvSpPr txBox="1"/>
          <p:nvPr>
            <p:ph idx="10" type="dt"/>
          </p:nvPr>
        </p:nvSpPr>
        <p:spPr>
          <a:xfrm>
            <a:off x="228600" y="3178175"/>
            <a:ext cx="1066800" cy="182700"/>
          </a:xfrm>
          <a:prstGeom prst="rect">
            <a:avLst/>
          </a:prstGeom>
          <a:noFill/>
          <a:ln>
            <a:noFill/>
          </a:ln>
        </p:spPr>
        <p:txBody>
          <a:bodyPr anchorCtr="0" anchor="ctr" bIns="22850" lIns="45725" spcFirstLastPara="1" rIns="45725" wrap="square" tIns="22850">
            <a:noAutofit/>
          </a:bodyPr>
          <a:lstStyle>
            <a:lvl1pPr lvl="0" rtl="0" algn="l">
              <a:spcBef>
                <a:spcPts val="0"/>
              </a:spcBef>
              <a:spcAft>
                <a:spcPts val="0"/>
              </a:spcAft>
              <a:buSzPts val="700"/>
              <a:buNone/>
              <a:defRPr/>
            </a:lvl1pPr>
            <a:lvl2pPr lvl="1" rtl="0" algn="l">
              <a:spcBef>
                <a:spcPts val="0"/>
              </a:spcBef>
              <a:spcAft>
                <a:spcPts val="0"/>
              </a:spcAft>
              <a:buSzPts val="700"/>
              <a:buNone/>
              <a:defRPr/>
            </a:lvl2pPr>
            <a:lvl3pPr lvl="2" rtl="0" algn="l">
              <a:spcBef>
                <a:spcPts val="0"/>
              </a:spcBef>
              <a:spcAft>
                <a:spcPts val="0"/>
              </a:spcAft>
              <a:buSzPts val="700"/>
              <a:buNone/>
              <a:defRPr/>
            </a:lvl3pPr>
            <a:lvl4pPr lvl="3" rtl="0" algn="l">
              <a:spcBef>
                <a:spcPts val="0"/>
              </a:spcBef>
              <a:spcAft>
                <a:spcPts val="0"/>
              </a:spcAft>
              <a:buSzPts val="700"/>
              <a:buNone/>
              <a:defRPr/>
            </a:lvl4pPr>
            <a:lvl5pPr lvl="4" rtl="0" algn="l">
              <a:spcBef>
                <a:spcPts val="0"/>
              </a:spcBef>
              <a:spcAft>
                <a:spcPts val="0"/>
              </a:spcAft>
              <a:buSzPts val="700"/>
              <a:buNone/>
              <a:defRPr/>
            </a:lvl5pPr>
            <a:lvl6pPr lvl="5" rtl="0" algn="l">
              <a:spcBef>
                <a:spcPts val="0"/>
              </a:spcBef>
              <a:spcAft>
                <a:spcPts val="0"/>
              </a:spcAft>
              <a:buSzPts val="700"/>
              <a:buNone/>
              <a:defRPr/>
            </a:lvl6pPr>
            <a:lvl7pPr lvl="6" rtl="0" algn="l">
              <a:spcBef>
                <a:spcPts val="0"/>
              </a:spcBef>
              <a:spcAft>
                <a:spcPts val="0"/>
              </a:spcAft>
              <a:buSzPts val="700"/>
              <a:buNone/>
              <a:defRPr/>
            </a:lvl7pPr>
            <a:lvl8pPr lvl="7" rtl="0" algn="l">
              <a:spcBef>
                <a:spcPts val="0"/>
              </a:spcBef>
              <a:spcAft>
                <a:spcPts val="0"/>
              </a:spcAft>
              <a:buSzPts val="700"/>
              <a:buNone/>
              <a:defRPr/>
            </a:lvl8pPr>
            <a:lvl9pPr lvl="8" rtl="0" algn="l">
              <a:spcBef>
                <a:spcPts val="0"/>
              </a:spcBef>
              <a:spcAft>
                <a:spcPts val="0"/>
              </a:spcAft>
              <a:buSzPts val="700"/>
              <a:buNone/>
              <a:defRPr/>
            </a:lvl9pPr>
          </a:lstStyle>
          <a:p/>
        </p:txBody>
      </p:sp>
      <p:sp>
        <p:nvSpPr>
          <p:cNvPr id="76" name="Google Shape;76;p17"/>
          <p:cNvSpPr txBox="1"/>
          <p:nvPr>
            <p:ph idx="11" type="ftr"/>
          </p:nvPr>
        </p:nvSpPr>
        <p:spPr>
          <a:xfrm>
            <a:off x="1562100" y="3178175"/>
            <a:ext cx="1447800" cy="182700"/>
          </a:xfrm>
          <a:prstGeom prst="rect">
            <a:avLst/>
          </a:prstGeom>
          <a:noFill/>
          <a:ln>
            <a:noFill/>
          </a:ln>
        </p:spPr>
        <p:txBody>
          <a:bodyPr anchorCtr="0" anchor="ctr" bIns="22850" lIns="45725" spcFirstLastPara="1" rIns="45725" wrap="square" tIns="22850">
            <a:noAutofit/>
          </a:bodyPr>
          <a:lstStyle>
            <a:lvl1pPr lvl="0" rtl="0" algn="ctr">
              <a:spcBef>
                <a:spcPts val="0"/>
              </a:spcBef>
              <a:spcAft>
                <a:spcPts val="0"/>
              </a:spcAft>
              <a:buSzPts val="700"/>
              <a:buNone/>
              <a:defRPr/>
            </a:lvl1pPr>
            <a:lvl2pPr lvl="1" rtl="0" algn="l">
              <a:spcBef>
                <a:spcPts val="0"/>
              </a:spcBef>
              <a:spcAft>
                <a:spcPts val="0"/>
              </a:spcAft>
              <a:buSzPts val="700"/>
              <a:buNone/>
              <a:defRPr/>
            </a:lvl2pPr>
            <a:lvl3pPr lvl="2" rtl="0" algn="l">
              <a:spcBef>
                <a:spcPts val="0"/>
              </a:spcBef>
              <a:spcAft>
                <a:spcPts val="0"/>
              </a:spcAft>
              <a:buSzPts val="700"/>
              <a:buNone/>
              <a:defRPr/>
            </a:lvl3pPr>
            <a:lvl4pPr lvl="3" rtl="0" algn="l">
              <a:spcBef>
                <a:spcPts val="0"/>
              </a:spcBef>
              <a:spcAft>
                <a:spcPts val="0"/>
              </a:spcAft>
              <a:buSzPts val="700"/>
              <a:buNone/>
              <a:defRPr/>
            </a:lvl4pPr>
            <a:lvl5pPr lvl="4" rtl="0" algn="l">
              <a:spcBef>
                <a:spcPts val="0"/>
              </a:spcBef>
              <a:spcAft>
                <a:spcPts val="0"/>
              </a:spcAft>
              <a:buSzPts val="700"/>
              <a:buNone/>
              <a:defRPr/>
            </a:lvl5pPr>
            <a:lvl6pPr lvl="5" rtl="0" algn="l">
              <a:spcBef>
                <a:spcPts val="0"/>
              </a:spcBef>
              <a:spcAft>
                <a:spcPts val="0"/>
              </a:spcAft>
              <a:buSzPts val="700"/>
              <a:buNone/>
              <a:defRPr/>
            </a:lvl6pPr>
            <a:lvl7pPr lvl="6" rtl="0" algn="l">
              <a:spcBef>
                <a:spcPts val="0"/>
              </a:spcBef>
              <a:spcAft>
                <a:spcPts val="0"/>
              </a:spcAft>
              <a:buSzPts val="700"/>
              <a:buNone/>
              <a:defRPr/>
            </a:lvl7pPr>
            <a:lvl8pPr lvl="7" rtl="0" algn="l">
              <a:spcBef>
                <a:spcPts val="0"/>
              </a:spcBef>
              <a:spcAft>
                <a:spcPts val="0"/>
              </a:spcAft>
              <a:buSzPts val="700"/>
              <a:buNone/>
              <a:defRPr/>
            </a:lvl8pPr>
            <a:lvl9pPr lvl="8" rtl="0" algn="l">
              <a:spcBef>
                <a:spcPts val="0"/>
              </a:spcBef>
              <a:spcAft>
                <a:spcPts val="0"/>
              </a:spcAft>
              <a:buSzPts val="700"/>
              <a:buNone/>
              <a:defRPr/>
            </a:lvl9pPr>
          </a:lstStyle>
          <a:p/>
        </p:txBody>
      </p:sp>
      <p:sp>
        <p:nvSpPr>
          <p:cNvPr id="77" name="Google Shape;77;p17"/>
          <p:cNvSpPr txBox="1"/>
          <p:nvPr>
            <p:ph idx="12" type="sldNum"/>
          </p:nvPr>
        </p:nvSpPr>
        <p:spPr>
          <a:xfrm>
            <a:off x="3276600" y="3178175"/>
            <a:ext cx="1066800" cy="182700"/>
          </a:xfrm>
          <a:prstGeom prst="rect">
            <a:avLst/>
          </a:prstGeom>
          <a:noFill/>
          <a:ln>
            <a:noFill/>
          </a:ln>
        </p:spPr>
        <p:txBody>
          <a:bodyPr anchorCtr="0" anchor="ctr" bIns="22850" lIns="45725" spcFirstLastPara="1" rIns="45725" wrap="square" tIns="2285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8" name="Shape 78"/>
        <p:cNvGrpSpPr/>
        <p:nvPr/>
      </p:nvGrpSpPr>
      <p:grpSpPr>
        <a:xfrm>
          <a:off x="0" y="0"/>
          <a:ext cx="0" cy="0"/>
          <a:chOff x="0" y="0"/>
          <a:chExt cx="0" cy="0"/>
        </a:xfrm>
      </p:grpSpPr>
      <p:sp>
        <p:nvSpPr>
          <p:cNvPr id="79" name="Google Shape;79;p18"/>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rtl="0" algn="ctr">
              <a:spcBef>
                <a:spcPts val="0"/>
              </a:spcBef>
              <a:spcAft>
                <a:spcPts val="0"/>
              </a:spcAft>
              <a:buClr>
                <a:schemeClr val="dk1"/>
              </a:buClr>
              <a:buSzPts val="900"/>
              <a:buNone/>
              <a:defRPr/>
            </a:lvl1pPr>
            <a:lvl2pPr lvl="1" rtl="0">
              <a:spcBef>
                <a:spcPts val="0"/>
              </a:spcBef>
              <a:spcAft>
                <a:spcPts val="0"/>
              </a:spcAft>
              <a:buSzPts val="700"/>
              <a:buNone/>
              <a:defRPr/>
            </a:lvl2pPr>
            <a:lvl3pPr lvl="2" rtl="0">
              <a:spcBef>
                <a:spcPts val="0"/>
              </a:spcBef>
              <a:spcAft>
                <a:spcPts val="0"/>
              </a:spcAft>
              <a:buSzPts val="700"/>
              <a:buNone/>
              <a:defRPr/>
            </a:lvl3pPr>
            <a:lvl4pPr lvl="3" rtl="0">
              <a:spcBef>
                <a:spcPts val="0"/>
              </a:spcBef>
              <a:spcAft>
                <a:spcPts val="0"/>
              </a:spcAft>
              <a:buSzPts val="700"/>
              <a:buNone/>
              <a:defRPr/>
            </a:lvl4pPr>
            <a:lvl5pPr lvl="4" rtl="0">
              <a:spcBef>
                <a:spcPts val="0"/>
              </a:spcBef>
              <a:spcAft>
                <a:spcPts val="0"/>
              </a:spcAft>
              <a:buSzPts val="700"/>
              <a:buNone/>
              <a:defRPr/>
            </a:lvl5pPr>
            <a:lvl6pPr lvl="5" rtl="0">
              <a:spcBef>
                <a:spcPts val="0"/>
              </a:spcBef>
              <a:spcAft>
                <a:spcPts val="0"/>
              </a:spcAft>
              <a:buSzPts val="700"/>
              <a:buNone/>
              <a:defRPr/>
            </a:lvl6pPr>
            <a:lvl7pPr lvl="6" rtl="0">
              <a:spcBef>
                <a:spcPts val="0"/>
              </a:spcBef>
              <a:spcAft>
                <a:spcPts val="0"/>
              </a:spcAft>
              <a:buSzPts val="700"/>
              <a:buNone/>
              <a:defRPr/>
            </a:lvl7pPr>
            <a:lvl8pPr lvl="7" rtl="0">
              <a:spcBef>
                <a:spcPts val="0"/>
              </a:spcBef>
              <a:spcAft>
                <a:spcPts val="0"/>
              </a:spcAft>
              <a:buSzPts val="700"/>
              <a:buNone/>
              <a:defRPr/>
            </a:lvl8pPr>
            <a:lvl9pPr lvl="8" rtl="0">
              <a:spcBef>
                <a:spcPts val="0"/>
              </a:spcBef>
              <a:spcAft>
                <a:spcPts val="0"/>
              </a:spcAft>
              <a:buSzPts val="700"/>
              <a:buNone/>
              <a:defRPr/>
            </a:lvl9pPr>
          </a:lstStyle>
          <a:p/>
        </p:txBody>
      </p:sp>
      <p:sp>
        <p:nvSpPr>
          <p:cNvPr id="80" name="Google Shape;80;p18"/>
          <p:cNvSpPr txBox="1"/>
          <p:nvPr>
            <p:ph idx="1" type="body"/>
          </p:nvPr>
        </p:nvSpPr>
        <p:spPr>
          <a:xfrm>
            <a:off x="228600" y="800100"/>
            <a:ext cx="2019300" cy="2263200"/>
          </a:xfrm>
          <a:prstGeom prst="rect">
            <a:avLst/>
          </a:prstGeom>
          <a:noFill/>
          <a:ln>
            <a:noFill/>
          </a:ln>
        </p:spPr>
        <p:txBody>
          <a:bodyPr anchorCtr="0" anchor="t" bIns="22850" lIns="45725" spcFirstLastPara="1" rIns="45725" wrap="square" tIns="22850">
            <a:normAutofit/>
          </a:bodyPr>
          <a:lstStyle>
            <a:lvl1pPr indent="-317500" lvl="0" marL="457200" rtl="0" algn="l">
              <a:spcBef>
                <a:spcPts val="300"/>
              </a:spcBef>
              <a:spcAft>
                <a:spcPts val="0"/>
              </a:spcAft>
              <a:buClr>
                <a:schemeClr val="dk1"/>
              </a:buClr>
              <a:buSzPts val="1400"/>
              <a:buChar char="•"/>
              <a:defRPr sz="1400"/>
            </a:lvl1pPr>
            <a:lvl2pPr indent="-304800" lvl="1" marL="914400" rtl="0" algn="l">
              <a:spcBef>
                <a:spcPts val="200"/>
              </a:spcBef>
              <a:spcAft>
                <a:spcPts val="0"/>
              </a:spcAft>
              <a:buClr>
                <a:schemeClr val="dk1"/>
              </a:buClr>
              <a:buSzPts val="1200"/>
              <a:buChar char="–"/>
              <a:defRPr sz="1200"/>
            </a:lvl2pPr>
            <a:lvl3pPr indent="-292100" lvl="2" marL="1371600" rtl="0" algn="l">
              <a:spcBef>
                <a:spcPts val="200"/>
              </a:spcBef>
              <a:spcAft>
                <a:spcPts val="0"/>
              </a:spcAft>
              <a:buClr>
                <a:schemeClr val="dk1"/>
              </a:buClr>
              <a:buSzPts val="1000"/>
              <a:buChar char="•"/>
              <a:defRPr sz="1000"/>
            </a:lvl3pPr>
            <a:lvl4pPr indent="-285750" lvl="3" marL="1828800" rtl="0" algn="l">
              <a:spcBef>
                <a:spcPts val="200"/>
              </a:spcBef>
              <a:spcAft>
                <a:spcPts val="0"/>
              </a:spcAft>
              <a:buClr>
                <a:schemeClr val="dk1"/>
              </a:buClr>
              <a:buSzPts val="900"/>
              <a:buChar char="–"/>
              <a:defRPr sz="900"/>
            </a:lvl4pPr>
            <a:lvl5pPr indent="-285750" lvl="4" marL="2286000" rtl="0" algn="l">
              <a:spcBef>
                <a:spcPts val="200"/>
              </a:spcBef>
              <a:spcAft>
                <a:spcPts val="0"/>
              </a:spcAft>
              <a:buClr>
                <a:schemeClr val="dk1"/>
              </a:buClr>
              <a:buSzPts val="900"/>
              <a:buChar char="»"/>
              <a:defRPr sz="900"/>
            </a:lvl5pPr>
            <a:lvl6pPr indent="-285750" lvl="5" marL="2743200" rtl="0" algn="l">
              <a:spcBef>
                <a:spcPts val="200"/>
              </a:spcBef>
              <a:spcAft>
                <a:spcPts val="0"/>
              </a:spcAft>
              <a:buClr>
                <a:schemeClr val="dk1"/>
              </a:buClr>
              <a:buSzPts val="900"/>
              <a:buChar char="•"/>
              <a:defRPr sz="900"/>
            </a:lvl6pPr>
            <a:lvl7pPr indent="-285750" lvl="6" marL="3200400" rtl="0" algn="l">
              <a:spcBef>
                <a:spcPts val="200"/>
              </a:spcBef>
              <a:spcAft>
                <a:spcPts val="0"/>
              </a:spcAft>
              <a:buClr>
                <a:schemeClr val="dk1"/>
              </a:buClr>
              <a:buSzPts val="900"/>
              <a:buChar char="•"/>
              <a:defRPr sz="900"/>
            </a:lvl7pPr>
            <a:lvl8pPr indent="-285750" lvl="7" marL="3657600" rtl="0" algn="l">
              <a:spcBef>
                <a:spcPts val="200"/>
              </a:spcBef>
              <a:spcAft>
                <a:spcPts val="0"/>
              </a:spcAft>
              <a:buClr>
                <a:schemeClr val="dk1"/>
              </a:buClr>
              <a:buSzPts val="900"/>
              <a:buChar char="•"/>
              <a:defRPr sz="900"/>
            </a:lvl8pPr>
            <a:lvl9pPr indent="-285750" lvl="8" marL="4114800" rtl="0" algn="l">
              <a:spcBef>
                <a:spcPts val="200"/>
              </a:spcBef>
              <a:spcAft>
                <a:spcPts val="0"/>
              </a:spcAft>
              <a:buClr>
                <a:schemeClr val="dk1"/>
              </a:buClr>
              <a:buSzPts val="900"/>
              <a:buChar char="•"/>
              <a:defRPr sz="900"/>
            </a:lvl9pPr>
          </a:lstStyle>
          <a:p/>
        </p:txBody>
      </p:sp>
      <p:sp>
        <p:nvSpPr>
          <p:cNvPr id="81" name="Google Shape;81;p18"/>
          <p:cNvSpPr txBox="1"/>
          <p:nvPr>
            <p:ph idx="2" type="body"/>
          </p:nvPr>
        </p:nvSpPr>
        <p:spPr>
          <a:xfrm>
            <a:off x="2324100" y="800100"/>
            <a:ext cx="2019300" cy="2263200"/>
          </a:xfrm>
          <a:prstGeom prst="rect">
            <a:avLst/>
          </a:prstGeom>
          <a:noFill/>
          <a:ln>
            <a:noFill/>
          </a:ln>
        </p:spPr>
        <p:txBody>
          <a:bodyPr anchorCtr="0" anchor="t" bIns="22850" lIns="45725" spcFirstLastPara="1" rIns="45725" wrap="square" tIns="22850">
            <a:normAutofit/>
          </a:bodyPr>
          <a:lstStyle>
            <a:lvl1pPr indent="-317500" lvl="0" marL="457200" rtl="0" algn="l">
              <a:spcBef>
                <a:spcPts val="300"/>
              </a:spcBef>
              <a:spcAft>
                <a:spcPts val="0"/>
              </a:spcAft>
              <a:buClr>
                <a:schemeClr val="dk1"/>
              </a:buClr>
              <a:buSzPts val="1400"/>
              <a:buChar char="•"/>
              <a:defRPr sz="1400"/>
            </a:lvl1pPr>
            <a:lvl2pPr indent="-304800" lvl="1" marL="914400" rtl="0" algn="l">
              <a:spcBef>
                <a:spcPts val="200"/>
              </a:spcBef>
              <a:spcAft>
                <a:spcPts val="0"/>
              </a:spcAft>
              <a:buClr>
                <a:schemeClr val="dk1"/>
              </a:buClr>
              <a:buSzPts val="1200"/>
              <a:buChar char="–"/>
              <a:defRPr sz="1200"/>
            </a:lvl2pPr>
            <a:lvl3pPr indent="-292100" lvl="2" marL="1371600" rtl="0" algn="l">
              <a:spcBef>
                <a:spcPts val="200"/>
              </a:spcBef>
              <a:spcAft>
                <a:spcPts val="0"/>
              </a:spcAft>
              <a:buClr>
                <a:schemeClr val="dk1"/>
              </a:buClr>
              <a:buSzPts val="1000"/>
              <a:buChar char="•"/>
              <a:defRPr sz="1000"/>
            </a:lvl3pPr>
            <a:lvl4pPr indent="-285750" lvl="3" marL="1828800" rtl="0" algn="l">
              <a:spcBef>
                <a:spcPts val="200"/>
              </a:spcBef>
              <a:spcAft>
                <a:spcPts val="0"/>
              </a:spcAft>
              <a:buClr>
                <a:schemeClr val="dk1"/>
              </a:buClr>
              <a:buSzPts val="900"/>
              <a:buChar char="–"/>
              <a:defRPr sz="900"/>
            </a:lvl4pPr>
            <a:lvl5pPr indent="-285750" lvl="4" marL="2286000" rtl="0" algn="l">
              <a:spcBef>
                <a:spcPts val="200"/>
              </a:spcBef>
              <a:spcAft>
                <a:spcPts val="0"/>
              </a:spcAft>
              <a:buClr>
                <a:schemeClr val="dk1"/>
              </a:buClr>
              <a:buSzPts val="900"/>
              <a:buChar char="»"/>
              <a:defRPr sz="900"/>
            </a:lvl5pPr>
            <a:lvl6pPr indent="-285750" lvl="5" marL="2743200" rtl="0" algn="l">
              <a:spcBef>
                <a:spcPts val="200"/>
              </a:spcBef>
              <a:spcAft>
                <a:spcPts val="0"/>
              </a:spcAft>
              <a:buClr>
                <a:schemeClr val="dk1"/>
              </a:buClr>
              <a:buSzPts val="900"/>
              <a:buChar char="•"/>
              <a:defRPr sz="900"/>
            </a:lvl6pPr>
            <a:lvl7pPr indent="-285750" lvl="6" marL="3200400" rtl="0" algn="l">
              <a:spcBef>
                <a:spcPts val="200"/>
              </a:spcBef>
              <a:spcAft>
                <a:spcPts val="0"/>
              </a:spcAft>
              <a:buClr>
                <a:schemeClr val="dk1"/>
              </a:buClr>
              <a:buSzPts val="900"/>
              <a:buChar char="•"/>
              <a:defRPr sz="900"/>
            </a:lvl7pPr>
            <a:lvl8pPr indent="-285750" lvl="7" marL="3657600" rtl="0" algn="l">
              <a:spcBef>
                <a:spcPts val="200"/>
              </a:spcBef>
              <a:spcAft>
                <a:spcPts val="0"/>
              </a:spcAft>
              <a:buClr>
                <a:schemeClr val="dk1"/>
              </a:buClr>
              <a:buSzPts val="900"/>
              <a:buChar char="•"/>
              <a:defRPr sz="900"/>
            </a:lvl8pPr>
            <a:lvl9pPr indent="-285750" lvl="8" marL="4114800" rtl="0" algn="l">
              <a:spcBef>
                <a:spcPts val="200"/>
              </a:spcBef>
              <a:spcAft>
                <a:spcPts val="0"/>
              </a:spcAft>
              <a:buClr>
                <a:schemeClr val="dk1"/>
              </a:buClr>
              <a:buSzPts val="900"/>
              <a:buChar char="•"/>
              <a:defRPr sz="900"/>
            </a:lvl9pPr>
          </a:lstStyle>
          <a:p/>
        </p:txBody>
      </p:sp>
      <p:sp>
        <p:nvSpPr>
          <p:cNvPr id="82" name="Google Shape;82;p18"/>
          <p:cNvSpPr txBox="1"/>
          <p:nvPr>
            <p:ph idx="10" type="dt"/>
          </p:nvPr>
        </p:nvSpPr>
        <p:spPr>
          <a:xfrm>
            <a:off x="228600" y="3178175"/>
            <a:ext cx="1066800" cy="182700"/>
          </a:xfrm>
          <a:prstGeom prst="rect">
            <a:avLst/>
          </a:prstGeom>
          <a:noFill/>
          <a:ln>
            <a:noFill/>
          </a:ln>
        </p:spPr>
        <p:txBody>
          <a:bodyPr anchorCtr="0" anchor="ctr" bIns="22850" lIns="45725" spcFirstLastPara="1" rIns="45725" wrap="square" tIns="22850">
            <a:noAutofit/>
          </a:bodyPr>
          <a:lstStyle>
            <a:lvl1pPr lvl="0" rtl="0" algn="l">
              <a:spcBef>
                <a:spcPts val="0"/>
              </a:spcBef>
              <a:spcAft>
                <a:spcPts val="0"/>
              </a:spcAft>
              <a:buSzPts val="700"/>
              <a:buNone/>
              <a:defRPr/>
            </a:lvl1pPr>
            <a:lvl2pPr lvl="1" rtl="0" algn="l">
              <a:spcBef>
                <a:spcPts val="0"/>
              </a:spcBef>
              <a:spcAft>
                <a:spcPts val="0"/>
              </a:spcAft>
              <a:buSzPts val="700"/>
              <a:buNone/>
              <a:defRPr/>
            </a:lvl2pPr>
            <a:lvl3pPr lvl="2" rtl="0" algn="l">
              <a:spcBef>
                <a:spcPts val="0"/>
              </a:spcBef>
              <a:spcAft>
                <a:spcPts val="0"/>
              </a:spcAft>
              <a:buSzPts val="700"/>
              <a:buNone/>
              <a:defRPr/>
            </a:lvl3pPr>
            <a:lvl4pPr lvl="3" rtl="0" algn="l">
              <a:spcBef>
                <a:spcPts val="0"/>
              </a:spcBef>
              <a:spcAft>
                <a:spcPts val="0"/>
              </a:spcAft>
              <a:buSzPts val="700"/>
              <a:buNone/>
              <a:defRPr/>
            </a:lvl4pPr>
            <a:lvl5pPr lvl="4" rtl="0" algn="l">
              <a:spcBef>
                <a:spcPts val="0"/>
              </a:spcBef>
              <a:spcAft>
                <a:spcPts val="0"/>
              </a:spcAft>
              <a:buSzPts val="700"/>
              <a:buNone/>
              <a:defRPr/>
            </a:lvl5pPr>
            <a:lvl6pPr lvl="5" rtl="0" algn="l">
              <a:spcBef>
                <a:spcPts val="0"/>
              </a:spcBef>
              <a:spcAft>
                <a:spcPts val="0"/>
              </a:spcAft>
              <a:buSzPts val="700"/>
              <a:buNone/>
              <a:defRPr/>
            </a:lvl6pPr>
            <a:lvl7pPr lvl="6" rtl="0" algn="l">
              <a:spcBef>
                <a:spcPts val="0"/>
              </a:spcBef>
              <a:spcAft>
                <a:spcPts val="0"/>
              </a:spcAft>
              <a:buSzPts val="700"/>
              <a:buNone/>
              <a:defRPr/>
            </a:lvl7pPr>
            <a:lvl8pPr lvl="7" rtl="0" algn="l">
              <a:spcBef>
                <a:spcPts val="0"/>
              </a:spcBef>
              <a:spcAft>
                <a:spcPts val="0"/>
              </a:spcAft>
              <a:buSzPts val="700"/>
              <a:buNone/>
              <a:defRPr/>
            </a:lvl8pPr>
            <a:lvl9pPr lvl="8" rtl="0" algn="l">
              <a:spcBef>
                <a:spcPts val="0"/>
              </a:spcBef>
              <a:spcAft>
                <a:spcPts val="0"/>
              </a:spcAft>
              <a:buSzPts val="700"/>
              <a:buNone/>
              <a:defRPr/>
            </a:lvl9pPr>
          </a:lstStyle>
          <a:p/>
        </p:txBody>
      </p:sp>
      <p:sp>
        <p:nvSpPr>
          <p:cNvPr id="83" name="Google Shape;83;p18"/>
          <p:cNvSpPr txBox="1"/>
          <p:nvPr>
            <p:ph idx="11" type="ftr"/>
          </p:nvPr>
        </p:nvSpPr>
        <p:spPr>
          <a:xfrm>
            <a:off x="1562100" y="3178175"/>
            <a:ext cx="1447800" cy="182700"/>
          </a:xfrm>
          <a:prstGeom prst="rect">
            <a:avLst/>
          </a:prstGeom>
          <a:noFill/>
          <a:ln>
            <a:noFill/>
          </a:ln>
        </p:spPr>
        <p:txBody>
          <a:bodyPr anchorCtr="0" anchor="ctr" bIns="22850" lIns="45725" spcFirstLastPara="1" rIns="45725" wrap="square" tIns="22850">
            <a:noAutofit/>
          </a:bodyPr>
          <a:lstStyle>
            <a:lvl1pPr lvl="0" rtl="0" algn="ctr">
              <a:spcBef>
                <a:spcPts val="0"/>
              </a:spcBef>
              <a:spcAft>
                <a:spcPts val="0"/>
              </a:spcAft>
              <a:buSzPts val="700"/>
              <a:buNone/>
              <a:defRPr/>
            </a:lvl1pPr>
            <a:lvl2pPr lvl="1" rtl="0" algn="l">
              <a:spcBef>
                <a:spcPts val="0"/>
              </a:spcBef>
              <a:spcAft>
                <a:spcPts val="0"/>
              </a:spcAft>
              <a:buSzPts val="700"/>
              <a:buNone/>
              <a:defRPr/>
            </a:lvl2pPr>
            <a:lvl3pPr lvl="2" rtl="0" algn="l">
              <a:spcBef>
                <a:spcPts val="0"/>
              </a:spcBef>
              <a:spcAft>
                <a:spcPts val="0"/>
              </a:spcAft>
              <a:buSzPts val="700"/>
              <a:buNone/>
              <a:defRPr/>
            </a:lvl3pPr>
            <a:lvl4pPr lvl="3" rtl="0" algn="l">
              <a:spcBef>
                <a:spcPts val="0"/>
              </a:spcBef>
              <a:spcAft>
                <a:spcPts val="0"/>
              </a:spcAft>
              <a:buSzPts val="700"/>
              <a:buNone/>
              <a:defRPr/>
            </a:lvl4pPr>
            <a:lvl5pPr lvl="4" rtl="0" algn="l">
              <a:spcBef>
                <a:spcPts val="0"/>
              </a:spcBef>
              <a:spcAft>
                <a:spcPts val="0"/>
              </a:spcAft>
              <a:buSzPts val="700"/>
              <a:buNone/>
              <a:defRPr/>
            </a:lvl5pPr>
            <a:lvl6pPr lvl="5" rtl="0" algn="l">
              <a:spcBef>
                <a:spcPts val="0"/>
              </a:spcBef>
              <a:spcAft>
                <a:spcPts val="0"/>
              </a:spcAft>
              <a:buSzPts val="700"/>
              <a:buNone/>
              <a:defRPr/>
            </a:lvl6pPr>
            <a:lvl7pPr lvl="6" rtl="0" algn="l">
              <a:spcBef>
                <a:spcPts val="0"/>
              </a:spcBef>
              <a:spcAft>
                <a:spcPts val="0"/>
              </a:spcAft>
              <a:buSzPts val="700"/>
              <a:buNone/>
              <a:defRPr/>
            </a:lvl7pPr>
            <a:lvl8pPr lvl="7" rtl="0" algn="l">
              <a:spcBef>
                <a:spcPts val="0"/>
              </a:spcBef>
              <a:spcAft>
                <a:spcPts val="0"/>
              </a:spcAft>
              <a:buSzPts val="700"/>
              <a:buNone/>
              <a:defRPr/>
            </a:lvl8pPr>
            <a:lvl9pPr lvl="8" rtl="0" algn="l">
              <a:spcBef>
                <a:spcPts val="0"/>
              </a:spcBef>
              <a:spcAft>
                <a:spcPts val="0"/>
              </a:spcAft>
              <a:buSzPts val="700"/>
              <a:buNone/>
              <a:defRPr/>
            </a:lvl9pPr>
          </a:lstStyle>
          <a:p/>
        </p:txBody>
      </p:sp>
      <p:sp>
        <p:nvSpPr>
          <p:cNvPr id="84" name="Google Shape;84;p18"/>
          <p:cNvSpPr txBox="1"/>
          <p:nvPr>
            <p:ph idx="12" type="sldNum"/>
          </p:nvPr>
        </p:nvSpPr>
        <p:spPr>
          <a:xfrm>
            <a:off x="3276600" y="3178175"/>
            <a:ext cx="1066800" cy="182700"/>
          </a:xfrm>
          <a:prstGeom prst="rect">
            <a:avLst/>
          </a:prstGeom>
          <a:noFill/>
          <a:ln>
            <a:noFill/>
          </a:ln>
        </p:spPr>
        <p:txBody>
          <a:bodyPr anchorCtr="0" anchor="ctr" bIns="22850" lIns="45725" spcFirstLastPara="1" rIns="45725" wrap="square" tIns="2285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5" name="Shape 85"/>
        <p:cNvGrpSpPr/>
        <p:nvPr/>
      </p:nvGrpSpPr>
      <p:grpSpPr>
        <a:xfrm>
          <a:off x="0" y="0"/>
          <a:ext cx="0" cy="0"/>
          <a:chOff x="0" y="0"/>
          <a:chExt cx="0" cy="0"/>
        </a:xfrm>
      </p:grpSpPr>
      <p:sp>
        <p:nvSpPr>
          <p:cNvPr id="86" name="Google Shape;86;p19"/>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rtl="0" algn="ctr">
              <a:spcBef>
                <a:spcPts val="0"/>
              </a:spcBef>
              <a:spcAft>
                <a:spcPts val="0"/>
              </a:spcAft>
              <a:buClr>
                <a:schemeClr val="dk1"/>
              </a:buClr>
              <a:buSzPts val="2200"/>
              <a:buFont typeface="Calibri"/>
              <a:buNone/>
              <a:defRPr/>
            </a:lvl1pPr>
            <a:lvl2pPr lvl="1" rtl="0">
              <a:spcBef>
                <a:spcPts val="0"/>
              </a:spcBef>
              <a:spcAft>
                <a:spcPts val="0"/>
              </a:spcAft>
              <a:buSzPts val="700"/>
              <a:buNone/>
              <a:defRPr/>
            </a:lvl2pPr>
            <a:lvl3pPr lvl="2" rtl="0">
              <a:spcBef>
                <a:spcPts val="0"/>
              </a:spcBef>
              <a:spcAft>
                <a:spcPts val="0"/>
              </a:spcAft>
              <a:buSzPts val="700"/>
              <a:buNone/>
              <a:defRPr/>
            </a:lvl3pPr>
            <a:lvl4pPr lvl="3" rtl="0">
              <a:spcBef>
                <a:spcPts val="0"/>
              </a:spcBef>
              <a:spcAft>
                <a:spcPts val="0"/>
              </a:spcAft>
              <a:buSzPts val="700"/>
              <a:buNone/>
              <a:defRPr/>
            </a:lvl4pPr>
            <a:lvl5pPr lvl="4" rtl="0">
              <a:spcBef>
                <a:spcPts val="0"/>
              </a:spcBef>
              <a:spcAft>
                <a:spcPts val="0"/>
              </a:spcAft>
              <a:buSzPts val="700"/>
              <a:buNone/>
              <a:defRPr/>
            </a:lvl5pPr>
            <a:lvl6pPr lvl="5" rtl="0">
              <a:spcBef>
                <a:spcPts val="0"/>
              </a:spcBef>
              <a:spcAft>
                <a:spcPts val="0"/>
              </a:spcAft>
              <a:buSzPts val="700"/>
              <a:buNone/>
              <a:defRPr/>
            </a:lvl6pPr>
            <a:lvl7pPr lvl="6" rtl="0">
              <a:spcBef>
                <a:spcPts val="0"/>
              </a:spcBef>
              <a:spcAft>
                <a:spcPts val="0"/>
              </a:spcAft>
              <a:buSzPts val="700"/>
              <a:buNone/>
              <a:defRPr/>
            </a:lvl7pPr>
            <a:lvl8pPr lvl="7" rtl="0">
              <a:spcBef>
                <a:spcPts val="0"/>
              </a:spcBef>
              <a:spcAft>
                <a:spcPts val="0"/>
              </a:spcAft>
              <a:buSzPts val="700"/>
              <a:buNone/>
              <a:defRPr/>
            </a:lvl8pPr>
            <a:lvl9pPr lvl="8" rtl="0">
              <a:spcBef>
                <a:spcPts val="0"/>
              </a:spcBef>
              <a:spcAft>
                <a:spcPts val="0"/>
              </a:spcAft>
              <a:buSzPts val="700"/>
              <a:buNone/>
              <a:defRPr/>
            </a:lvl9pPr>
          </a:lstStyle>
          <a:p/>
        </p:txBody>
      </p:sp>
      <p:sp>
        <p:nvSpPr>
          <p:cNvPr id="87" name="Google Shape;87;p19"/>
          <p:cNvSpPr txBox="1"/>
          <p:nvPr>
            <p:ph idx="1" type="body"/>
          </p:nvPr>
        </p:nvSpPr>
        <p:spPr>
          <a:xfrm>
            <a:off x="228600" y="767556"/>
            <a:ext cx="2020200" cy="320100"/>
          </a:xfrm>
          <a:prstGeom prst="rect">
            <a:avLst/>
          </a:prstGeom>
          <a:noFill/>
          <a:ln>
            <a:noFill/>
          </a:ln>
        </p:spPr>
        <p:txBody>
          <a:bodyPr anchorCtr="0" anchor="b" bIns="22850" lIns="45725" spcFirstLastPara="1" rIns="45725" wrap="square" tIns="22850">
            <a:normAutofit/>
          </a:bodyPr>
          <a:lstStyle>
            <a:lvl1pPr indent="-228600" lvl="0" marL="457200" rtl="0" algn="l">
              <a:spcBef>
                <a:spcPts val="200"/>
              </a:spcBef>
              <a:spcAft>
                <a:spcPts val="0"/>
              </a:spcAft>
              <a:buClr>
                <a:schemeClr val="dk1"/>
              </a:buClr>
              <a:buSzPts val="1200"/>
              <a:buNone/>
              <a:defRPr b="1" sz="1200"/>
            </a:lvl1pPr>
            <a:lvl2pPr indent="-228600" lvl="1" marL="914400" rtl="0" algn="l">
              <a:spcBef>
                <a:spcPts val="200"/>
              </a:spcBef>
              <a:spcAft>
                <a:spcPts val="0"/>
              </a:spcAft>
              <a:buClr>
                <a:schemeClr val="dk1"/>
              </a:buClr>
              <a:buSzPts val="1000"/>
              <a:buNone/>
              <a:defRPr b="1" sz="1000"/>
            </a:lvl2pPr>
            <a:lvl3pPr indent="-228600" lvl="2" marL="1371600" rtl="0" algn="l">
              <a:spcBef>
                <a:spcPts val="200"/>
              </a:spcBef>
              <a:spcAft>
                <a:spcPts val="0"/>
              </a:spcAft>
              <a:buClr>
                <a:schemeClr val="dk1"/>
              </a:buClr>
              <a:buSzPts val="900"/>
              <a:buNone/>
              <a:defRPr b="1" sz="900"/>
            </a:lvl3pPr>
            <a:lvl4pPr indent="-228600" lvl="3" marL="1828800" rtl="0" algn="l">
              <a:spcBef>
                <a:spcPts val="200"/>
              </a:spcBef>
              <a:spcAft>
                <a:spcPts val="0"/>
              </a:spcAft>
              <a:buClr>
                <a:schemeClr val="dk1"/>
              </a:buClr>
              <a:buSzPts val="800"/>
              <a:buNone/>
              <a:defRPr b="1" sz="800"/>
            </a:lvl4pPr>
            <a:lvl5pPr indent="-228600" lvl="4" marL="2286000" rtl="0" algn="l">
              <a:spcBef>
                <a:spcPts val="200"/>
              </a:spcBef>
              <a:spcAft>
                <a:spcPts val="0"/>
              </a:spcAft>
              <a:buClr>
                <a:schemeClr val="dk1"/>
              </a:buClr>
              <a:buSzPts val="800"/>
              <a:buNone/>
              <a:defRPr b="1" sz="800"/>
            </a:lvl5pPr>
            <a:lvl6pPr indent="-228600" lvl="5" marL="2743200" rtl="0" algn="l">
              <a:spcBef>
                <a:spcPts val="200"/>
              </a:spcBef>
              <a:spcAft>
                <a:spcPts val="0"/>
              </a:spcAft>
              <a:buClr>
                <a:schemeClr val="dk1"/>
              </a:buClr>
              <a:buSzPts val="800"/>
              <a:buNone/>
              <a:defRPr b="1" sz="800"/>
            </a:lvl6pPr>
            <a:lvl7pPr indent="-228600" lvl="6" marL="3200400" rtl="0" algn="l">
              <a:spcBef>
                <a:spcPts val="200"/>
              </a:spcBef>
              <a:spcAft>
                <a:spcPts val="0"/>
              </a:spcAft>
              <a:buClr>
                <a:schemeClr val="dk1"/>
              </a:buClr>
              <a:buSzPts val="800"/>
              <a:buNone/>
              <a:defRPr b="1" sz="800"/>
            </a:lvl7pPr>
            <a:lvl8pPr indent="-228600" lvl="7" marL="3657600" rtl="0" algn="l">
              <a:spcBef>
                <a:spcPts val="200"/>
              </a:spcBef>
              <a:spcAft>
                <a:spcPts val="0"/>
              </a:spcAft>
              <a:buClr>
                <a:schemeClr val="dk1"/>
              </a:buClr>
              <a:buSzPts val="800"/>
              <a:buNone/>
              <a:defRPr b="1" sz="800"/>
            </a:lvl8pPr>
            <a:lvl9pPr indent="-228600" lvl="8" marL="4114800" rtl="0" algn="l">
              <a:spcBef>
                <a:spcPts val="200"/>
              </a:spcBef>
              <a:spcAft>
                <a:spcPts val="0"/>
              </a:spcAft>
              <a:buClr>
                <a:schemeClr val="dk1"/>
              </a:buClr>
              <a:buSzPts val="800"/>
              <a:buNone/>
              <a:defRPr b="1" sz="800"/>
            </a:lvl9pPr>
          </a:lstStyle>
          <a:p/>
        </p:txBody>
      </p:sp>
      <p:sp>
        <p:nvSpPr>
          <p:cNvPr id="88" name="Google Shape;88;p19"/>
          <p:cNvSpPr txBox="1"/>
          <p:nvPr>
            <p:ph idx="2" type="body"/>
          </p:nvPr>
        </p:nvSpPr>
        <p:spPr>
          <a:xfrm>
            <a:off x="228600" y="1087438"/>
            <a:ext cx="2020200" cy="1975800"/>
          </a:xfrm>
          <a:prstGeom prst="rect">
            <a:avLst/>
          </a:prstGeom>
          <a:noFill/>
          <a:ln>
            <a:noFill/>
          </a:ln>
        </p:spPr>
        <p:txBody>
          <a:bodyPr anchorCtr="0" anchor="t" bIns="22850" lIns="45725" spcFirstLastPara="1" rIns="45725" wrap="square" tIns="22850">
            <a:normAutofit/>
          </a:bodyPr>
          <a:lstStyle>
            <a:lvl1pPr indent="-304800" lvl="0" marL="457200" rtl="0" algn="l">
              <a:spcBef>
                <a:spcPts val="200"/>
              </a:spcBef>
              <a:spcAft>
                <a:spcPts val="0"/>
              </a:spcAft>
              <a:buClr>
                <a:schemeClr val="dk1"/>
              </a:buClr>
              <a:buSzPts val="1200"/>
              <a:buChar char="•"/>
              <a:defRPr sz="1200"/>
            </a:lvl1pPr>
            <a:lvl2pPr indent="-292100" lvl="1" marL="914400" rtl="0" algn="l">
              <a:spcBef>
                <a:spcPts val="200"/>
              </a:spcBef>
              <a:spcAft>
                <a:spcPts val="0"/>
              </a:spcAft>
              <a:buClr>
                <a:schemeClr val="dk1"/>
              </a:buClr>
              <a:buSzPts val="1000"/>
              <a:buChar char="–"/>
              <a:defRPr sz="1000"/>
            </a:lvl2pPr>
            <a:lvl3pPr indent="-285750" lvl="2" marL="1371600" rtl="0" algn="l">
              <a:spcBef>
                <a:spcPts val="200"/>
              </a:spcBef>
              <a:spcAft>
                <a:spcPts val="0"/>
              </a:spcAft>
              <a:buClr>
                <a:schemeClr val="dk1"/>
              </a:buClr>
              <a:buSzPts val="900"/>
              <a:buChar char="•"/>
              <a:defRPr sz="900"/>
            </a:lvl3pPr>
            <a:lvl4pPr indent="-279400" lvl="3" marL="1828800" rtl="0" algn="l">
              <a:spcBef>
                <a:spcPts val="200"/>
              </a:spcBef>
              <a:spcAft>
                <a:spcPts val="0"/>
              </a:spcAft>
              <a:buClr>
                <a:schemeClr val="dk1"/>
              </a:buClr>
              <a:buSzPts val="800"/>
              <a:buChar char="–"/>
              <a:defRPr sz="800"/>
            </a:lvl4pPr>
            <a:lvl5pPr indent="-279400" lvl="4" marL="2286000" rtl="0" algn="l">
              <a:spcBef>
                <a:spcPts val="200"/>
              </a:spcBef>
              <a:spcAft>
                <a:spcPts val="0"/>
              </a:spcAft>
              <a:buClr>
                <a:schemeClr val="dk1"/>
              </a:buClr>
              <a:buSzPts val="800"/>
              <a:buChar char="»"/>
              <a:defRPr sz="800"/>
            </a:lvl5pPr>
            <a:lvl6pPr indent="-279400" lvl="5" marL="2743200" rtl="0" algn="l">
              <a:spcBef>
                <a:spcPts val="200"/>
              </a:spcBef>
              <a:spcAft>
                <a:spcPts val="0"/>
              </a:spcAft>
              <a:buClr>
                <a:schemeClr val="dk1"/>
              </a:buClr>
              <a:buSzPts val="800"/>
              <a:buChar char="•"/>
              <a:defRPr sz="800"/>
            </a:lvl6pPr>
            <a:lvl7pPr indent="-279400" lvl="6" marL="3200400" rtl="0" algn="l">
              <a:spcBef>
                <a:spcPts val="200"/>
              </a:spcBef>
              <a:spcAft>
                <a:spcPts val="0"/>
              </a:spcAft>
              <a:buClr>
                <a:schemeClr val="dk1"/>
              </a:buClr>
              <a:buSzPts val="800"/>
              <a:buChar char="•"/>
              <a:defRPr sz="800"/>
            </a:lvl7pPr>
            <a:lvl8pPr indent="-279400" lvl="7" marL="3657600" rtl="0" algn="l">
              <a:spcBef>
                <a:spcPts val="200"/>
              </a:spcBef>
              <a:spcAft>
                <a:spcPts val="0"/>
              </a:spcAft>
              <a:buClr>
                <a:schemeClr val="dk1"/>
              </a:buClr>
              <a:buSzPts val="800"/>
              <a:buChar char="•"/>
              <a:defRPr sz="800"/>
            </a:lvl8pPr>
            <a:lvl9pPr indent="-279400" lvl="8" marL="4114800" rtl="0" algn="l">
              <a:spcBef>
                <a:spcPts val="200"/>
              </a:spcBef>
              <a:spcAft>
                <a:spcPts val="0"/>
              </a:spcAft>
              <a:buClr>
                <a:schemeClr val="dk1"/>
              </a:buClr>
              <a:buSzPts val="800"/>
              <a:buChar char="•"/>
              <a:defRPr sz="800"/>
            </a:lvl9pPr>
          </a:lstStyle>
          <a:p/>
        </p:txBody>
      </p:sp>
      <p:sp>
        <p:nvSpPr>
          <p:cNvPr id="89" name="Google Shape;89;p19"/>
          <p:cNvSpPr txBox="1"/>
          <p:nvPr>
            <p:ph idx="3" type="body"/>
          </p:nvPr>
        </p:nvSpPr>
        <p:spPr>
          <a:xfrm>
            <a:off x="2322513" y="767556"/>
            <a:ext cx="2021100" cy="320100"/>
          </a:xfrm>
          <a:prstGeom prst="rect">
            <a:avLst/>
          </a:prstGeom>
          <a:noFill/>
          <a:ln>
            <a:noFill/>
          </a:ln>
        </p:spPr>
        <p:txBody>
          <a:bodyPr anchorCtr="0" anchor="b" bIns="22850" lIns="45725" spcFirstLastPara="1" rIns="45725" wrap="square" tIns="22850">
            <a:normAutofit/>
          </a:bodyPr>
          <a:lstStyle>
            <a:lvl1pPr indent="-228600" lvl="0" marL="457200" rtl="0" algn="l">
              <a:spcBef>
                <a:spcPts val="200"/>
              </a:spcBef>
              <a:spcAft>
                <a:spcPts val="0"/>
              </a:spcAft>
              <a:buClr>
                <a:schemeClr val="dk1"/>
              </a:buClr>
              <a:buSzPts val="1200"/>
              <a:buNone/>
              <a:defRPr b="1" sz="1200"/>
            </a:lvl1pPr>
            <a:lvl2pPr indent="-228600" lvl="1" marL="914400" rtl="0" algn="l">
              <a:spcBef>
                <a:spcPts val="200"/>
              </a:spcBef>
              <a:spcAft>
                <a:spcPts val="0"/>
              </a:spcAft>
              <a:buClr>
                <a:schemeClr val="dk1"/>
              </a:buClr>
              <a:buSzPts val="1000"/>
              <a:buNone/>
              <a:defRPr b="1" sz="1000"/>
            </a:lvl2pPr>
            <a:lvl3pPr indent="-228600" lvl="2" marL="1371600" rtl="0" algn="l">
              <a:spcBef>
                <a:spcPts val="200"/>
              </a:spcBef>
              <a:spcAft>
                <a:spcPts val="0"/>
              </a:spcAft>
              <a:buClr>
                <a:schemeClr val="dk1"/>
              </a:buClr>
              <a:buSzPts val="900"/>
              <a:buNone/>
              <a:defRPr b="1" sz="900"/>
            </a:lvl3pPr>
            <a:lvl4pPr indent="-228600" lvl="3" marL="1828800" rtl="0" algn="l">
              <a:spcBef>
                <a:spcPts val="200"/>
              </a:spcBef>
              <a:spcAft>
                <a:spcPts val="0"/>
              </a:spcAft>
              <a:buClr>
                <a:schemeClr val="dk1"/>
              </a:buClr>
              <a:buSzPts val="800"/>
              <a:buNone/>
              <a:defRPr b="1" sz="800"/>
            </a:lvl4pPr>
            <a:lvl5pPr indent="-228600" lvl="4" marL="2286000" rtl="0" algn="l">
              <a:spcBef>
                <a:spcPts val="200"/>
              </a:spcBef>
              <a:spcAft>
                <a:spcPts val="0"/>
              </a:spcAft>
              <a:buClr>
                <a:schemeClr val="dk1"/>
              </a:buClr>
              <a:buSzPts val="800"/>
              <a:buNone/>
              <a:defRPr b="1" sz="800"/>
            </a:lvl5pPr>
            <a:lvl6pPr indent="-228600" lvl="5" marL="2743200" rtl="0" algn="l">
              <a:spcBef>
                <a:spcPts val="200"/>
              </a:spcBef>
              <a:spcAft>
                <a:spcPts val="0"/>
              </a:spcAft>
              <a:buClr>
                <a:schemeClr val="dk1"/>
              </a:buClr>
              <a:buSzPts val="800"/>
              <a:buNone/>
              <a:defRPr b="1" sz="800"/>
            </a:lvl6pPr>
            <a:lvl7pPr indent="-228600" lvl="6" marL="3200400" rtl="0" algn="l">
              <a:spcBef>
                <a:spcPts val="200"/>
              </a:spcBef>
              <a:spcAft>
                <a:spcPts val="0"/>
              </a:spcAft>
              <a:buClr>
                <a:schemeClr val="dk1"/>
              </a:buClr>
              <a:buSzPts val="800"/>
              <a:buNone/>
              <a:defRPr b="1" sz="800"/>
            </a:lvl7pPr>
            <a:lvl8pPr indent="-228600" lvl="7" marL="3657600" rtl="0" algn="l">
              <a:spcBef>
                <a:spcPts val="200"/>
              </a:spcBef>
              <a:spcAft>
                <a:spcPts val="0"/>
              </a:spcAft>
              <a:buClr>
                <a:schemeClr val="dk1"/>
              </a:buClr>
              <a:buSzPts val="800"/>
              <a:buNone/>
              <a:defRPr b="1" sz="800"/>
            </a:lvl8pPr>
            <a:lvl9pPr indent="-228600" lvl="8" marL="4114800" rtl="0" algn="l">
              <a:spcBef>
                <a:spcPts val="200"/>
              </a:spcBef>
              <a:spcAft>
                <a:spcPts val="0"/>
              </a:spcAft>
              <a:buClr>
                <a:schemeClr val="dk1"/>
              </a:buClr>
              <a:buSzPts val="800"/>
              <a:buNone/>
              <a:defRPr b="1" sz="800"/>
            </a:lvl9pPr>
          </a:lstStyle>
          <a:p/>
        </p:txBody>
      </p:sp>
      <p:sp>
        <p:nvSpPr>
          <p:cNvPr id="90" name="Google Shape;90;p19"/>
          <p:cNvSpPr txBox="1"/>
          <p:nvPr>
            <p:ph idx="4" type="body"/>
          </p:nvPr>
        </p:nvSpPr>
        <p:spPr>
          <a:xfrm>
            <a:off x="2322513" y="1087438"/>
            <a:ext cx="2021100" cy="1975800"/>
          </a:xfrm>
          <a:prstGeom prst="rect">
            <a:avLst/>
          </a:prstGeom>
          <a:noFill/>
          <a:ln>
            <a:noFill/>
          </a:ln>
        </p:spPr>
        <p:txBody>
          <a:bodyPr anchorCtr="0" anchor="t" bIns="22850" lIns="45725" spcFirstLastPara="1" rIns="45725" wrap="square" tIns="22850">
            <a:normAutofit/>
          </a:bodyPr>
          <a:lstStyle>
            <a:lvl1pPr indent="-304800" lvl="0" marL="457200" rtl="0" algn="l">
              <a:spcBef>
                <a:spcPts val="200"/>
              </a:spcBef>
              <a:spcAft>
                <a:spcPts val="0"/>
              </a:spcAft>
              <a:buClr>
                <a:schemeClr val="dk1"/>
              </a:buClr>
              <a:buSzPts val="1200"/>
              <a:buChar char="•"/>
              <a:defRPr sz="1200"/>
            </a:lvl1pPr>
            <a:lvl2pPr indent="-292100" lvl="1" marL="914400" rtl="0" algn="l">
              <a:spcBef>
                <a:spcPts val="200"/>
              </a:spcBef>
              <a:spcAft>
                <a:spcPts val="0"/>
              </a:spcAft>
              <a:buClr>
                <a:schemeClr val="dk1"/>
              </a:buClr>
              <a:buSzPts val="1000"/>
              <a:buChar char="–"/>
              <a:defRPr sz="1000"/>
            </a:lvl2pPr>
            <a:lvl3pPr indent="-285750" lvl="2" marL="1371600" rtl="0" algn="l">
              <a:spcBef>
                <a:spcPts val="200"/>
              </a:spcBef>
              <a:spcAft>
                <a:spcPts val="0"/>
              </a:spcAft>
              <a:buClr>
                <a:schemeClr val="dk1"/>
              </a:buClr>
              <a:buSzPts val="900"/>
              <a:buChar char="•"/>
              <a:defRPr sz="900"/>
            </a:lvl3pPr>
            <a:lvl4pPr indent="-279400" lvl="3" marL="1828800" rtl="0" algn="l">
              <a:spcBef>
                <a:spcPts val="200"/>
              </a:spcBef>
              <a:spcAft>
                <a:spcPts val="0"/>
              </a:spcAft>
              <a:buClr>
                <a:schemeClr val="dk1"/>
              </a:buClr>
              <a:buSzPts val="800"/>
              <a:buChar char="–"/>
              <a:defRPr sz="800"/>
            </a:lvl4pPr>
            <a:lvl5pPr indent="-279400" lvl="4" marL="2286000" rtl="0" algn="l">
              <a:spcBef>
                <a:spcPts val="200"/>
              </a:spcBef>
              <a:spcAft>
                <a:spcPts val="0"/>
              </a:spcAft>
              <a:buClr>
                <a:schemeClr val="dk1"/>
              </a:buClr>
              <a:buSzPts val="800"/>
              <a:buChar char="»"/>
              <a:defRPr sz="800"/>
            </a:lvl5pPr>
            <a:lvl6pPr indent="-279400" lvl="5" marL="2743200" rtl="0" algn="l">
              <a:spcBef>
                <a:spcPts val="200"/>
              </a:spcBef>
              <a:spcAft>
                <a:spcPts val="0"/>
              </a:spcAft>
              <a:buClr>
                <a:schemeClr val="dk1"/>
              </a:buClr>
              <a:buSzPts val="800"/>
              <a:buChar char="•"/>
              <a:defRPr sz="800"/>
            </a:lvl6pPr>
            <a:lvl7pPr indent="-279400" lvl="6" marL="3200400" rtl="0" algn="l">
              <a:spcBef>
                <a:spcPts val="200"/>
              </a:spcBef>
              <a:spcAft>
                <a:spcPts val="0"/>
              </a:spcAft>
              <a:buClr>
                <a:schemeClr val="dk1"/>
              </a:buClr>
              <a:buSzPts val="800"/>
              <a:buChar char="•"/>
              <a:defRPr sz="800"/>
            </a:lvl7pPr>
            <a:lvl8pPr indent="-279400" lvl="7" marL="3657600" rtl="0" algn="l">
              <a:spcBef>
                <a:spcPts val="200"/>
              </a:spcBef>
              <a:spcAft>
                <a:spcPts val="0"/>
              </a:spcAft>
              <a:buClr>
                <a:schemeClr val="dk1"/>
              </a:buClr>
              <a:buSzPts val="800"/>
              <a:buChar char="•"/>
              <a:defRPr sz="800"/>
            </a:lvl8pPr>
            <a:lvl9pPr indent="-279400" lvl="8" marL="4114800" rtl="0" algn="l">
              <a:spcBef>
                <a:spcPts val="200"/>
              </a:spcBef>
              <a:spcAft>
                <a:spcPts val="0"/>
              </a:spcAft>
              <a:buClr>
                <a:schemeClr val="dk1"/>
              </a:buClr>
              <a:buSzPts val="800"/>
              <a:buChar char="•"/>
              <a:defRPr sz="800"/>
            </a:lvl9pPr>
          </a:lstStyle>
          <a:p/>
        </p:txBody>
      </p:sp>
      <p:sp>
        <p:nvSpPr>
          <p:cNvPr id="91" name="Google Shape;91;p19"/>
          <p:cNvSpPr txBox="1"/>
          <p:nvPr>
            <p:ph idx="10" type="dt"/>
          </p:nvPr>
        </p:nvSpPr>
        <p:spPr>
          <a:xfrm>
            <a:off x="228600" y="3178175"/>
            <a:ext cx="1066800" cy="182700"/>
          </a:xfrm>
          <a:prstGeom prst="rect">
            <a:avLst/>
          </a:prstGeom>
          <a:noFill/>
          <a:ln>
            <a:noFill/>
          </a:ln>
        </p:spPr>
        <p:txBody>
          <a:bodyPr anchorCtr="0" anchor="ctr" bIns="22850" lIns="45725" spcFirstLastPara="1" rIns="45725" wrap="square" tIns="22850">
            <a:noAutofit/>
          </a:bodyPr>
          <a:lstStyle>
            <a:lvl1pPr lvl="0" rtl="0" algn="l">
              <a:spcBef>
                <a:spcPts val="0"/>
              </a:spcBef>
              <a:spcAft>
                <a:spcPts val="0"/>
              </a:spcAft>
              <a:buSzPts val="700"/>
              <a:buNone/>
              <a:defRPr/>
            </a:lvl1pPr>
            <a:lvl2pPr lvl="1" rtl="0" algn="l">
              <a:spcBef>
                <a:spcPts val="0"/>
              </a:spcBef>
              <a:spcAft>
                <a:spcPts val="0"/>
              </a:spcAft>
              <a:buSzPts val="700"/>
              <a:buNone/>
              <a:defRPr/>
            </a:lvl2pPr>
            <a:lvl3pPr lvl="2" rtl="0" algn="l">
              <a:spcBef>
                <a:spcPts val="0"/>
              </a:spcBef>
              <a:spcAft>
                <a:spcPts val="0"/>
              </a:spcAft>
              <a:buSzPts val="700"/>
              <a:buNone/>
              <a:defRPr/>
            </a:lvl3pPr>
            <a:lvl4pPr lvl="3" rtl="0" algn="l">
              <a:spcBef>
                <a:spcPts val="0"/>
              </a:spcBef>
              <a:spcAft>
                <a:spcPts val="0"/>
              </a:spcAft>
              <a:buSzPts val="700"/>
              <a:buNone/>
              <a:defRPr/>
            </a:lvl4pPr>
            <a:lvl5pPr lvl="4" rtl="0" algn="l">
              <a:spcBef>
                <a:spcPts val="0"/>
              </a:spcBef>
              <a:spcAft>
                <a:spcPts val="0"/>
              </a:spcAft>
              <a:buSzPts val="700"/>
              <a:buNone/>
              <a:defRPr/>
            </a:lvl5pPr>
            <a:lvl6pPr lvl="5" rtl="0" algn="l">
              <a:spcBef>
                <a:spcPts val="0"/>
              </a:spcBef>
              <a:spcAft>
                <a:spcPts val="0"/>
              </a:spcAft>
              <a:buSzPts val="700"/>
              <a:buNone/>
              <a:defRPr/>
            </a:lvl6pPr>
            <a:lvl7pPr lvl="6" rtl="0" algn="l">
              <a:spcBef>
                <a:spcPts val="0"/>
              </a:spcBef>
              <a:spcAft>
                <a:spcPts val="0"/>
              </a:spcAft>
              <a:buSzPts val="700"/>
              <a:buNone/>
              <a:defRPr/>
            </a:lvl7pPr>
            <a:lvl8pPr lvl="7" rtl="0" algn="l">
              <a:spcBef>
                <a:spcPts val="0"/>
              </a:spcBef>
              <a:spcAft>
                <a:spcPts val="0"/>
              </a:spcAft>
              <a:buSzPts val="700"/>
              <a:buNone/>
              <a:defRPr/>
            </a:lvl8pPr>
            <a:lvl9pPr lvl="8" rtl="0" algn="l">
              <a:spcBef>
                <a:spcPts val="0"/>
              </a:spcBef>
              <a:spcAft>
                <a:spcPts val="0"/>
              </a:spcAft>
              <a:buSzPts val="700"/>
              <a:buNone/>
              <a:defRPr/>
            </a:lvl9pPr>
          </a:lstStyle>
          <a:p/>
        </p:txBody>
      </p:sp>
      <p:sp>
        <p:nvSpPr>
          <p:cNvPr id="92" name="Google Shape;92;p19"/>
          <p:cNvSpPr txBox="1"/>
          <p:nvPr>
            <p:ph idx="11" type="ftr"/>
          </p:nvPr>
        </p:nvSpPr>
        <p:spPr>
          <a:xfrm>
            <a:off x="1562100" y="3178175"/>
            <a:ext cx="1447800" cy="182700"/>
          </a:xfrm>
          <a:prstGeom prst="rect">
            <a:avLst/>
          </a:prstGeom>
          <a:noFill/>
          <a:ln>
            <a:noFill/>
          </a:ln>
        </p:spPr>
        <p:txBody>
          <a:bodyPr anchorCtr="0" anchor="ctr" bIns="22850" lIns="45725" spcFirstLastPara="1" rIns="45725" wrap="square" tIns="22850">
            <a:noAutofit/>
          </a:bodyPr>
          <a:lstStyle>
            <a:lvl1pPr lvl="0" rtl="0" algn="ctr">
              <a:spcBef>
                <a:spcPts val="0"/>
              </a:spcBef>
              <a:spcAft>
                <a:spcPts val="0"/>
              </a:spcAft>
              <a:buSzPts val="700"/>
              <a:buNone/>
              <a:defRPr/>
            </a:lvl1pPr>
            <a:lvl2pPr lvl="1" rtl="0" algn="l">
              <a:spcBef>
                <a:spcPts val="0"/>
              </a:spcBef>
              <a:spcAft>
                <a:spcPts val="0"/>
              </a:spcAft>
              <a:buSzPts val="700"/>
              <a:buNone/>
              <a:defRPr/>
            </a:lvl2pPr>
            <a:lvl3pPr lvl="2" rtl="0" algn="l">
              <a:spcBef>
                <a:spcPts val="0"/>
              </a:spcBef>
              <a:spcAft>
                <a:spcPts val="0"/>
              </a:spcAft>
              <a:buSzPts val="700"/>
              <a:buNone/>
              <a:defRPr/>
            </a:lvl3pPr>
            <a:lvl4pPr lvl="3" rtl="0" algn="l">
              <a:spcBef>
                <a:spcPts val="0"/>
              </a:spcBef>
              <a:spcAft>
                <a:spcPts val="0"/>
              </a:spcAft>
              <a:buSzPts val="700"/>
              <a:buNone/>
              <a:defRPr/>
            </a:lvl4pPr>
            <a:lvl5pPr lvl="4" rtl="0" algn="l">
              <a:spcBef>
                <a:spcPts val="0"/>
              </a:spcBef>
              <a:spcAft>
                <a:spcPts val="0"/>
              </a:spcAft>
              <a:buSzPts val="700"/>
              <a:buNone/>
              <a:defRPr/>
            </a:lvl5pPr>
            <a:lvl6pPr lvl="5" rtl="0" algn="l">
              <a:spcBef>
                <a:spcPts val="0"/>
              </a:spcBef>
              <a:spcAft>
                <a:spcPts val="0"/>
              </a:spcAft>
              <a:buSzPts val="700"/>
              <a:buNone/>
              <a:defRPr/>
            </a:lvl6pPr>
            <a:lvl7pPr lvl="6" rtl="0" algn="l">
              <a:spcBef>
                <a:spcPts val="0"/>
              </a:spcBef>
              <a:spcAft>
                <a:spcPts val="0"/>
              </a:spcAft>
              <a:buSzPts val="700"/>
              <a:buNone/>
              <a:defRPr/>
            </a:lvl7pPr>
            <a:lvl8pPr lvl="7" rtl="0" algn="l">
              <a:spcBef>
                <a:spcPts val="0"/>
              </a:spcBef>
              <a:spcAft>
                <a:spcPts val="0"/>
              </a:spcAft>
              <a:buSzPts val="700"/>
              <a:buNone/>
              <a:defRPr/>
            </a:lvl8pPr>
            <a:lvl9pPr lvl="8" rtl="0" algn="l">
              <a:spcBef>
                <a:spcPts val="0"/>
              </a:spcBef>
              <a:spcAft>
                <a:spcPts val="0"/>
              </a:spcAft>
              <a:buSzPts val="700"/>
              <a:buNone/>
              <a:defRPr/>
            </a:lvl9pPr>
          </a:lstStyle>
          <a:p/>
        </p:txBody>
      </p:sp>
      <p:sp>
        <p:nvSpPr>
          <p:cNvPr id="93" name="Google Shape;93;p19"/>
          <p:cNvSpPr txBox="1"/>
          <p:nvPr>
            <p:ph idx="12" type="sldNum"/>
          </p:nvPr>
        </p:nvSpPr>
        <p:spPr>
          <a:xfrm>
            <a:off x="3276600" y="3178175"/>
            <a:ext cx="1066800" cy="182700"/>
          </a:xfrm>
          <a:prstGeom prst="rect">
            <a:avLst/>
          </a:prstGeom>
          <a:noFill/>
          <a:ln>
            <a:noFill/>
          </a:ln>
        </p:spPr>
        <p:txBody>
          <a:bodyPr anchorCtr="0" anchor="ctr" bIns="22850" lIns="45725" spcFirstLastPara="1" rIns="45725" wrap="square" tIns="2285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4" name="Shape 94"/>
        <p:cNvGrpSpPr/>
        <p:nvPr/>
      </p:nvGrpSpPr>
      <p:grpSpPr>
        <a:xfrm>
          <a:off x="0" y="0"/>
          <a:ext cx="0" cy="0"/>
          <a:chOff x="0" y="0"/>
          <a:chExt cx="0" cy="0"/>
        </a:xfrm>
      </p:grpSpPr>
      <p:sp>
        <p:nvSpPr>
          <p:cNvPr id="95" name="Google Shape;95;p20"/>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rtl="0" algn="ctr">
              <a:spcBef>
                <a:spcPts val="0"/>
              </a:spcBef>
              <a:spcAft>
                <a:spcPts val="0"/>
              </a:spcAft>
              <a:buClr>
                <a:schemeClr val="dk1"/>
              </a:buClr>
              <a:buSzPts val="900"/>
              <a:buNone/>
              <a:defRPr/>
            </a:lvl1pPr>
            <a:lvl2pPr lvl="1" rtl="0">
              <a:spcBef>
                <a:spcPts val="0"/>
              </a:spcBef>
              <a:spcAft>
                <a:spcPts val="0"/>
              </a:spcAft>
              <a:buSzPts val="700"/>
              <a:buNone/>
              <a:defRPr/>
            </a:lvl2pPr>
            <a:lvl3pPr lvl="2" rtl="0">
              <a:spcBef>
                <a:spcPts val="0"/>
              </a:spcBef>
              <a:spcAft>
                <a:spcPts val="0"/>
              </a:spcAft>
              <a:buSzPts val="700"/>
              <a:buNone/>
              <a:defRPr/>
            </a:lvl3pPr>
            <a:lvl4pPr lvl="3" rtl="0">
              <a:spcBef>
                <a:spcPts val="0"/>
              </a:spcBef>
              <a:spcAft>
                <a:spcPts val="0"/>
              </a:spcAft>
              <a:buSzPts val="700"/>
              <a:buNone/>
              <a:defRPr/>
            </a:lvl4pPr>
            <a:lvl5pPr lvl="4" rtl="0">
              <a:spcBef>
                <a:spcPts val="0"/>
              </a:spcBef>
              <a:spcAft>
                <a:spcPts val="0"/>
              </a:spcAft>
              <a:buSzPts val="700"/>
              <a:buNone/>
              <a:defRPr/>
            </a:lvl5pPr>
            <a:lvl6pPr lvl="5" rtl="0">
              <a:spcBef>
                <a:spcPts val="0"/>
              </a:spcBef>
              <a:spcAft>
                <a:spcPts val="0"/>
              </a:spcAft>
              <a:buSzPts val="700"/>
              <a:buNone/>
              <a:defRPr/>
            </a:lvl6pPr>
            <a:lvl7pPr lvl="6" rtl="0">
              <a:spcBef>
                <a:spcPts val="0"/>
              </a:spcBef>
              <a:spcAft>
                <a:spcPts val="0"/>
              </a:spcAft>
              <a:buSzPts val="700"/>
              <a:buNone/>
              <a:defRPr/>
            </a:lvl7pPr>
            <a:lvl8pPr lvl="7" rtl="0">
              <a:spcBef>
                <a:spcPts val="0"/>
              </a:spcBef>
              <a:spcAft>
                <a:spcPts val="0"/>
              </a:spcAft>
              <a:buSzPts val="700"/>
              <a:buNone/>
              <a:defRPr/>
            </a:lvl8pPr>
            <a:lvl9pPr lvl="8" rtl="0">
              <a:spcBef>
                <a:spcPts val="0"/>
              </a:spcBef>
              <a:spcAft>
                <a:spcPts val="0"/>
              </a:spcAft>
              <a:buSzPts val="700"/>
              <a:buNone/>
              <a:defRPr/>
            </a:lvl9pPr>
          </a:lstStyle>
          <a:p/>
        </p:txBody>
      </p:sp>
      <p:sp>
        <p:nvSpPr>
          <p:cNvPr id="96" name="Google Shape;96;p20"/>
          <p:cNvSpPr txBox="1"/>
          <p:nvPr>
            <p:ph idx="10" type="dt"/>
          </p:nvPr>
        </p:nvSpPr>
        <p:spPr>
          <a:xfrm>
            <a:off x="228600" y="3178175"/>
            <a:ext cx="1066800" cy="182700"/>
          </a:xfrm>
          <a:prstGeom prst="rect">
            <a:avLst/>
          </a:prstGeom>
          <a:noFill/>
          <a:ln>
            <a:noFill/>
          </a:ln>
        </p:spPr>
        <p:txBody>
          <a:bodyPr anchorCtr="0" anchor="ctr" bIns="22850" lIns="45725" spcFirstLastPara="1" rIns="45725" wrap="square" tIns="22850">
            <a:noAutofit/>
          </a:bodyPr>
          <a:lstStyle>
            <a:lvl1pPr lvl="0" rtl="0" algn="l">
              <a:spcBef>
                <a:spcPts val="0"/>
              </a:spcBef>
              <a:spcAft>
                <a:spcPts val="0"/>
              </a:spcAft>
              <a:buSzPts val="700"/>
              <a:buNone/>
              <a:defRPr/>
            </a:lvl1pPr>
            <a:lvl2pPr lvl="1" rtl="0" algn="l">
              <a:spcBef>
                <a:spcPts val="0"/>
              </a:spcBef>
              <a:spcAft>
                <a:spcPts val="0"/>
              </a:spcAft>
              <a:buSzPts val="700"/>
              <a:buNone/>
              <a:defRPr/>
            </a:lvl2pPr>
            <a:lvl3pPr lvl="2" rtl="0" algn="l">
              <a:spcBef>
                <a:spcPts val="0"/>
              </a:spcBef>
              <a:spcAft>
                <a:spcPts val="0"/>
              </a:spcAft>
              <a:buSzPts val="700"/>
              <a:buNone/>
              <a:defRPr/>
            </a:lvl3pPr>
            <a:lvl4pPr lvl="3" rtl="0" algn="l">
              <a:spcBef>
                <a:spcPts val="0"/>
              </a:spcBef>
              <a:spcAft>
                <a:spcPts val="0"/>
              </a:spcAft>
              <a:buSzPts val="700"/>
              <a:buNone/>
              <a:defRPr/>
            </a:lvl4pPr>
            <a:lvl5pPr lvl="4" rtl="0" algn="l">
              <a:spcBef>
                <a:spcPts val="0"/>
              </a:spcBef>
              <a:spcAft>
                <a:spcPts val="0"/>
              </a:spcAft>
              <a:buSzPts val="700"/>
              <a:buNone/>
              <a:defRPr/>
            </a:lvl5pPr>
            <a:lvl6pPr lvl="5" rtl="0" algn="l">
              <a:spcBef>
                <a:spcPts val="0"/>
              </a:spcBef>
              <a:spcAft>
                <a:spcPts val="0"/>
              </a:spcAft>
              <a:buSzPts val="700"/>
              <a:buNone/>
              <a:defRPr/>
            </a:lvl6pPr>
            <a:lvl7pPr lvl="6" rtl="0" algn="l">
              <a:spcBef>
                <a:spcPts val="0"/>
              </a:spcBef>
              <a:spcAft>
                <a:spcPts val="0"/>
              </a:spcAft>
              <a:buSzPts val="700"/>
              <a:buNone/>
              <a:defRPr/>
            </a:lvl7pPr>
            <a:lvl8pPr lvl="7" rtl="0" algn="l">
              <a:spcBef>
                <a:spcPts val="0"/>
              </a:spcBef>
              <a:spcAft>
                <a:spcPts val="0"/>
              </a:spcAft>
              <a:buSzPts val="700"/>
              <a:buNone/>
              <a:defRPr/>
            </a:lvl8pPr>
            <a:lvl9pPr lvl="8" rtl="0" algn="l">
              <a:spcBef>
                <a:spcPts val="0"/>
              </a:spcBef>
              <a:spcAft>
                <a:spcPts val="0"/>
              </a:spcAft>
              <a:buSzPts val="700"/>
              <a:buNone/>
              <a:defRPr/>
            </a:lvl9pPr>
          </a:lstStyle>
          <a:p/>
        </p:txBody>
      </p:sp>
      <p:sp>
        <p:nvSpPr>
          <p:cNvPr id="97" name="Google Shape;97;p20"/>
          <p:cNvSpPr txBox="1"/>
          <p:nvPr>
            <p:ph idx="11" type="ftr"/>
          </p:nvPr>
        </p:nvSpPr>
        <p:spPr>
          <a:xfrm>
            <a:off x="1562100" y="3178175"/>
            <a:ext cx="1447800" cy="182700"/>
          </a:xfrm>
          <a:prstGeom prst="rect">
            <a:avLst/>
          </a:prstGeom>
          <a:noFill/>
          <a:ln>
            <a:noFill/>
          </a:ln>
        </p:spPr>
        <p:txBody>
          <a:bodyPr anchorCtr="0" anchor="ctr" bIns="22850" lIns="45725" spcFirstLastPara="1" rIns="45725" wrap="square" tIns="22850">
            <a:noAutofit/>
          </a:bodyPr>
          <a:lstStyle>
            <a:lvl1pPr lvl="0" rtl="0" algn="ctr">
              <a:spcBef>
                <a:spcPts val="0"/>
              </a:spcBef>
              <a:spcAft>
                <a:spcPts val="0"/>
              </a:spcAft>
              <a:buSzPts val="700"/>
              <a:buNone/>
              <a:defRPr/>
            </a:lvl1pPr>
            <a:lvl2pPr lvl="1" rtl="0" algn="l">
              <a:spcBef>
                <a:spcPts val="0"/>
              </a:spcBef>
              <a:spcAft>
                <a:spcPts val="0"/>
              </a:spcAft>
              <a:buSzPts val="700"/>
              <a:buNone/>
              <a:defRPr/>
            </a:lvl2pPr>
            <a:lvl3pPr lvl="2" rtl="0" algn="l">
              <a:spcBef>
                <a:spcPts val="0"/>
              </a:spcBef>
              <a:spcAft>
                <a:spcPts val="0"/>
              </a:spcAft>
              <a:buSzPts val="700"/>
              <a:buNone/>
              <a:defRPr/>
            </a:lvl3pPr>
            <a:lvl4pPr lvl="3" rtl="0" algn="l">
              <a:spcBef>
                <a:spcPts val="0"/>
              </a:spcBef>
              <a:spcAft>
                <a:spcPts val="0"/>
              </a:spcAft>
              <a:buSzPts val="700"/>
              <a:buNone/>
              <a:defRPr/>
            </a:lvl4pPr>
            <a:lvl5pPr lvl="4" rtl="0" algn="l">
              <a:spcBef>
                <a:spcPts val="0"/>
              </a:spcBef>
              <a:spcAft>
                <a:spcPts val="0"/>
              </a:spcAft>
              <a:buSzPts val="700"/>
              <a:buNone/>
              <a:defRPr/>
            </a:lvl5pPr>
            <a:lvl6pPr lvl="5" rtl="0" algn="l">
              <a:spcBef>
                <a:spcPts val="0"/>
              </a:spcBef>
              <a:spcAft>
                <a:spcPts val="0"/>
              </a:spcAft>
              <a:buSzPts val="700"/>
              <a:buNone/>
              <a:defRPr/>
            </a:lvl6pPr>
            <a:lvl7pPr lvl="6" rtl="0" algn="l">
              <a:spcBef>
                <a:spcPts val="0"/>
              </a:spcBef>
              <a:spcAft>
                <a:spcPts val="0"/>
              </a:spcAft>
              <a:buSzPts val="700"/>
              <a:buNone/>
              <a:defRPr/>
            </a:lvl7pPr>
            <a:lvl8pPr lvl="7" rtl="0" algn="l">
              <a:spcBef>
                <a:spcPts val="0"/>
              </a:spcBef>
              <a:spcAft>
                <a:spcPts val="0"/>
              </a:spcAft>
              <a:buSzPts val="700"/>
              <a:buNone/>
              <a:defRPr/>
            </a:lvl8pPr>
            <a:lvl9pPr lvl="8" rtl="0" algn="l">
              <a:spcBef>
                <a:spcPts val="0"/>
              </a:spcBef>
              <a:spcAft>
                <a:spcPts val="0"/>
              </a:spcAft>
              <a:buSzPts val="700"/>
              <a:buNone/>
              <a:defRPr/>
            </a:lvl9pPr>
          </a:lstStyle>
          <a:p/>
        </p:txBody>
      </p:sp>
      <p:sp>
        <p:nvSpPr>
          <p:cNvPr id="98" name="Google Shape;98;p20"/>
          <p:cNvSpPr txBox="1"/>
          <p:nvPr>
            <p:ph idx="12" type="sldNum"/>
          </p:nvPr>
        </p:nvSpPr>
        <p:spPr>
          <a:xfrm>
            <a:off x="3276600" y="3178175"/>
            <a:ext cx="1066800" cy="182700"/>
          </a:xfrm>
          <a:prstGeom prst="rect">
            <a:avLst/>
          </a:prstGeom>
          <a:noFill/>
          <a:ln>
            <a:noFill/>
          </a:ln>
        </p:spPr>
        <p:txBody>
          <a:bodyPr anchorCtr="0" anchor="ctr" bIns="22850" lIns="45725" spcFirstLastPara="1" rIns="45725" wrap="square" tIns="2285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99" name="Shape 99"/>
        <p:cNvGrpSpPr/>
        <p:nvPr/>
      </p:nvGrpSpPr>
      <p:grpSpPr>
        <a:xfrm>
          <a:off x="0" y="0"/>
          <a:ext cx="0" cy="0"/>
          <a:chOff x="0" y="0"/>
          <a:chExt cx="0" cy="0"/>
        </a:xfrm>
      </p:grpSpPr>
      <p:sp>
        <p:nvSpPr>
          <p:cNvPr id="100" name="Google Shape;100;p21"/>
          <p:cNvSpPr txBox="1"/>
          <p:nvPr>
            <p:ph type="title"/>
          </p:nvPr>
        </p:nvSpPr>
        <p:spPr>
          <a:xfrm>
            <a:off x="228600" y="136525"/>
            <a:ext cx="1504200" cy="581100"/>
          </a:xfrm>
          <a:prstGeom prst="rect">
            <a:avLst/>
          </a:prstGeom>
          <a:noFill/>
          <a:ln>
            <a:noFill/>
          </a:ln>
        </p:spPr>
        <p:txBody>
          <a:bodyPr anchorCtr="0" anchor="b" bIns="22850" lIns="45725" spcFirstLastPara="1" rIns="45725" wrap="square" tIns="22850">
            <a:normAutofit/>
          </a:bodyPr>
          <a:lstStyle>
            <a:lvl1pPr lvl="0" rtl="0" algn="l">
              <a:spcBef>
                <a:spcPts val="0"/>
              </a:spcBef>
              <a:spcAft>
                <a:spcPts val="0"/>
              </a:spcAft>
              <a:buClr>
                <a:schemeClr val="dk1"/>
              </a:buClr>
              <a:buSzPts val="1000"/>
              <a:buFont typeface="Calibri"/>
              <a:buNone/>
              <a:defRPr b="1" sz="1000"/>
            </a:lvl1pPr>
            <a:lvl2pPr lvl="1" rtl="0">
              <a:spcBef>
                <a:spcPts val="0"/>
              </a:spcBef>
              <a:spcAft>
                <a:spcPts val="0"/>
              </a:spcAft>
              <a:buSzPts val="700"/>
              <a:buNone/>
              <a:defRPr/>
            </a:lvl2pPr>
            <a:lvl3pPr lvl="2" rtl="0">
              <a:spcBef>
                <a:spcPts val="0"/>
              </a:spcBef>
              <a:spcAft>
                <a:spcPts val="0"/>
              </a:spcAft>
              <a:buSzPts val="700"/>
              <a:buNone/>
              <a:defRPr/>
            </a:lvl3pPr>
            <a:lvl4pPr lvl="3" rtl="0">
              <a:spcBef>
                <a:spcPts val="0"/>
              </a:spcBef>
              <a:spcAft>
                <a:spcPts val="0"/>
              </a:spcAft>
              <a:buSzPts val="700"/>
              <a:buNone/>
              <a:defRPr/>
            </a:lvl4pPr>
            <a:lvl5pPr lvl="4" rtl="0">
              <a:spcBef>
                <a:spcPts val="0"/>
              </a:spcBef>
              <a:spcAft>
                <a:spcPts val="0"/>
              </a:spcAft>
              <a:buSzPts val="700"/>
              <a:buNone/>
              <a:defRPr/>
            </a:lvl5pPr>
            <a:lvl6pPr lvl="5" rtl="0">
              <a:spcBef>
                <a:spcPts val="0"/>
              </a:spcBef>
              <a:spcAft>
                <a:spcPts val="0"/>
              </a:spcAft>
              <a:buSzPts val="700"/>
              <a:buNone/>
              <a:defRPr/>
            </a:lvl6pPr>
            <a:lvl7pPr lvl="6" rtl="0">
              <a:spcBef>
                <a:spcPts val="0"/>
              </a:spcBef>
              <a:spcAft>
                <a:spcPts val="0"/>
              </a:spcAft>
              <a:buSzPts val="700"/>
              <a:buNone/>
              <a:defRPr/>
            </a:lvl7pPr>
            <a:lvl8pPr lvl="7" rtl="0">
              <a:spcBef>
                <a:spcPts val="0"/>
              </a:spcBef>
              <a:spcAft>
                <a:spcPts val="0"/>
              </a:spcAft>
              <a:buSzPts val="700"/>
              <a:buNone/>
              <a:defRPr/>
            </a:lvl8pPr>
            <a:lvl9pPr lvl="8" rtl="0">
              <a:spcBef>
                <a:spcPts val="0"/>
              </a:spcBef>
              <a:spcAft>
                <a:spcPts val="0"/>
              </a:spcAft>
              <a:buSzPts val="700"/>
              <a:buNone/>
              <a:defRPr/>
            </a:lvl9pPr>
          </a:lstStyle>
          <a:p/>
        </p:txBody>
      </p:sp>
      <p:sp>
        <p:nvSpPr>
          <p:cNvPr id="101" name="Google Shape;101;p21"/>
          <p:cNvSpPr txBox="1"/>
          <p:nvPr>
            <p:ph idx="1" type="body"/>
          </p:nvPr>
        </p:nvSpPr>
        <p:spPr>
          <a:xfrm>
            <a:off x="1787525" y="136525"/>
            <a:ext cx="2556000" cy="2926500"/>
          </a:xfrm>
          <a:prstGeom prst="rect">
            <a:avLst/>
          </a:prstGeom>
          <a:noFill/>
          <a:ln>
            <a:noFill/>
          </a:ln>
        </p:spPr>
        <p:txBody>
          <a:bodyPr anchorCtr="0" anchor="t" bIns="22850" lIns="45725" spcFirstLastPara="1" rIns="45725" wrap="square" tIns="22850">
            <a:normAutofit/>
          </a:bodyPr>
          <a:lstStyle>
            <a:lvl1pPr indent="-330200" lvl="0" marL="457200" rtl="0" algn="l">
              <a:spcBef>
                <a:spcPts val="300"/>
              </a:spcBef>
              <a:spcAft>
                <a:spcPts val="0"/>
              </a:spcAft>
              <a:buClr>
                <a:schemeClr val="dk1"/>
              </a:buClr>
              <a:buSzPts val="1600"/>
              <a:buChar char="•"/>
              <a:defRPr sz="1600"/>
            </a:lvl1pPr>
            <a:lvl2pPr indent="-317500" lvl="1" marL="914400" rtl="0" algn="l">
              <a:spcBef>
                <a:spcPts val="300"/>
              </a:spcBef>
              <a:spcAft>
                <a:spcPts val="0"/>
              </a:spcAft>
              <a:buClr>
                <a:schemeClr val="dk1"/>
              </a:buClr>
              <a:buSzPts val="1400"/>
              <a:buChar char="–"/>
              <a:defRPr sz="1400"/>
            </a:lvl2pPr>
            <a:lvl3pPr indent="-304800" lvl="2" marL="1371600" rtl="0" algn="l">
              <a:spcBef>
                <a:spcPts val="200"/>
              </a:spcBef>
              <a:spcAft>
                <a:spcPts val="0"/>
              </a:spcAft>
              <a:buClr>
                <a:schemeClr val="dk1"/>
              </a:buClr>
              <a:buSzPts val="1200"/>
              <a:buChar char="•"/>
              <a:defRPr sz="1200"/>
            </a:lvl3pPr>
            <a:lvl4pPr indent="-292100" lvl="3" marL="1828800" rtl="0" algn="l">
              <a:spcBef>
                <a:spcPts val="200"/>
              </a:spcBef>
              <a:spcAft>
                <a:spcPts val="0"/>
              </a:spcAft>
              <a:buClr>
                <a:schemeClr val="dk1"/>
              </a:buClr>
              <a:buSzPts val="1000"/>
              <a:buChar char="–"/>
              <a:defRPr sz="1000"/>
            </a:lvl4pPr>
            <a:lvl5pPr indent="-292100" lvl="4" marL="2286000" rtl="0" algn="l">
              <a:spcBef>
                <a:spcPts val="200"/>
              </a:spcBef>
              <a:spcAft>
                <a:spcPts val="0"/>
              </a:spcAft>
              <a:buClr>
                <a:schemeClr val="dk1"/>
              </a:buClr>
              <a:buSzPts val="1000"/>
              <a:buChar char="»"/>
              <a:defRPr sz="1000"/>
            </a:lvl5pPr>
            <a:lvl6pPr indent="-292100" lvl="5" marL="2743200" rtl="0" algn="l">
              <a:spcBef>
                <a:spcPts val="200"/>
              </a:spcBef>
              <a:spcAft>
                <a:spcPts val="0"/>
              </a:spcAft>
              <a:buClr>
                <a:schemeClr val="dk1"/>
              </a:buClr>
              <a:buSzPts val="1000"/>
              <a:buChar char="•"/>
              <a:defRPr sz="1000"/>
            </a:lvl6pPr>
            <a:lvl7pPr indent="-292100" lvl="6" marL="3200400" rtl="0" algn="l">
              <a:spcBef>
                <a:spcPts val="200"/>
              </a:spcBef>
              <a:spcAft>
                <a:spcPts val="0"/>
              </a:spcAft>
              <a:buClr>
                <a:schemeClr val="dk1"/>
              </a:buClr>
              <a:buSzPts val="1000"/>
              <a:buChar char="•"/>
              <a:defRPr sz="1000"/>
            </a:lvl7pPr>
            <a:lvl8pPr indent="-292100" lvl="7" marL="3657600" rtl="0" algn="l">
              <a:spcBef>
                <a:spcPts val="200"/>
              </a:spcBef>
              <a:spcAft>
                <a:spcPts val="0"/>
              </a:spcAft>
              <a:buClr>
                <a:schemeClr val="dk1"/>
              </a:buClr>
              <a:buSzPts val="1000"/>
              <a:buChar char="•"/>
              <a:defRPr sz="1000"/>
            </a:lvl8pPr>
            <a:lvl9pPr indent="-292100" lvl="8" marL="4114800" rtl="0" algn="l">
              <a:spcBef>
                <a:spcPts val="200"/>
              </a:spcBef>
              <a:spcAft>
                <a:spcPts val="0"/>
              </a:spcAft>
              <a:buClr>
                <a:schemeClr val="dk1"/>
              </a:buClr>
              <a:buSzPts val="1000"/>
              <a:buChar char="•"/>
              <a:defRPr sz="1000"/>
            </a:lvl9pPr>
          </a:lstStyle>
          <a:p/>
        </p:txBody>
      </p:sp>
      <p:sp>
        <p:nvSpPr>
          <p:cNvPr id="102" name="Google Shape;102;p21"/>
          <p:cNvSpPr txBox="1"/>
          <p:nvPr>
            <p:ph idx="2" type="body"/>
          </p:nvPr>
        </p:nvSpPr>
        <p:spPr>
          <a:xfrm>
            <a:off x="228600" y="717550"/>
            <a:ext cx="1504200" cy="2345700"/>
          </a:xfrm>
          <a:prstGeom prst="rect">
            <a:avLst/>
          </a:prstGeom>
          <a:noFill/>
          <a:ln>
            <a:noFill/>
          </a:ln>
        </p:spPr>
        <p:txBody>
          <a:bodyPr anchorCtr="0" anchor="t" bIns="22850" lIns="45725" spcFirstLastPara="1" rIns="45725" wrap="square" tIns="22850">
            <a:normAutofit/>
          </a:bodyPr>
          <a:lstStyle>
            <a:lvl1pPr indent="-228600" lvl="0" marL="457200" rtl="0" algn="l">
              <a:spcBef>
                <a:spcPts val="100"/>
              </a:spcBef>
              <a:spcAft>
                <a:spcPts val="0"/>
              </a:spcAft>
              <a:buClr>
                <a:schemeClr val="dk1"/>
              </a:buClr>
              <a:buSzPts val="700"/>
              <a:buNone/>
              <a:defRPr sz="700"/>
            </a:lvl1pPr>
            <a:lvl2pPr indent="-228600" lvl="1" marL="914400" rtl="0" algn="l">
              <a:spcBef>
                <a:spcPts val="100"/>
              </a:spcBef>
              <a:spcAft>
                <a:spcPts val="0"/>
              </a:spcAft>
              <a:buClr>
                <a:schemeClr val="dk1"/>
              </a:buClr>
              <a:buSzPts val="600"/>
              <a:buNone/>
              <a:defRPr sz="600"/>
            </a:lvl2pPr>
            <a:lvl3pPr indent="-228600" lvl="2" marL="1371600" rtl="0" algn="l">
              <a:spcBef>
                <a:spcPts val="100"/>
              </a:spcBef>
              <a:spcAft>
                <a:spcPts val="0"/>
              </a:spcAft>
              <a:buClr>
                <a:schemeClr val="dk1"/>
              </a:buClr>
              <a:buSzPts val="500"/>
              <a:buNone/>
              <a:defRPr sz="500"/>
            </a:lvl3pPr>
            <a:lvl4pPr indent="-228600" lvl="3" marL="1828800" rtl="0" algn="l">
              <a:spcBef>
                <a:spcPts val="100"/>
              </a:spcBef>
              <a:spcAft>
                <a:spcPts val="0"/>
              </a:spcAft>
              <a:buClr>
                <a:schemeClr val="dk1"/>
              </a:buClr>
              <a:buSzPts val="500"/>
              <a:buNone/>
              <a:defRPr sz="500"/>
            </a:lvl4pPr>
            <a:lvl5pPr indent="-228600" lvl="4" marL="2286000" rtl="0" algn="l">
              <a:spcBef>
                <a:spcPts val="100"/>
              </a:spcBef>
              <a:spcAft>
                <a:spcPts val="0"/>
              </a:spcAft>
              <a:buClr>
                <a:schemeClr val="dk1"/>
              </a:buClr>
              <a:buSzPts val="500"/>
              <a:buNone/>
              <a:defRPr sz="500"/>
            </a:lvl5pPr>
            <a:lvl6pPr indent="-228600" lvl="5" marL="2743200" rtl="0" algn="l">
              <a:spcBef>
                <a:spcPts val="100"/>
              </a:spcBef>
              <a:spcAft>
                <a:spcPts val="0"/>
              </a:spcAft>
              <a:buClr>
                <a:schemeClr val="dk1"/>
              </a:buClr>
              <a:buSzPts val="500"/>
              <a:buNone/>
              <a:defRPr sz="500"/>
            </a:lvl6pPr>
            <a:lvl7pPr indent="-228600" lvl="6" marL="3200400" rtl="0" algn="l">
              <a:spcBef>
                <a:spcPts val="100"/>
              </a:spcBef>
              <a:spcAft>
                <a:spcPts val="0"/>
              </a:spcAft>
              <a:buClr>
                <a:schemeClr val="dk1"/>
              </a:buClr>
              <a:buSzPts val="500"/>
              <a:buNone/>
              <a:defRPr sz="500"/>
            </a:lvl7pPr>
            <a:lvl8pPr indent="-228600" lvl="7" marL="3657600" rtl="0" algn="l">
              <a:spcBef>
                <a:spcPts val="100"/>
              </a:spcBef>
              <a:spcAft>
                <a:spcPts val="0"/>
              </a:spcAft>
              <a:buClr>
                <a:schemeClr val="dk1"/>
              </a:buClr>
              <a:buSzPts val="500"/>
              <a:buNone/>
              <a:defRPr sz="500"/>
            </a:lvl8pPr>
            <a:lvl9pPr indent="-228600" lvl="8" marL="4114800" rtl="0" algn="l">
              <a:spcBef>
                <a:spcPts val="100"/>
              </a:spcBef>
              <a:spcAft>
                <a:spcPts val="0"/>
              </a:spcAft>
              <a:buClr>
                <a:schemeClr val="dk1"/>
              </a:buClr>
              <a:buSzPts val="500"/>
              <a:buNone/>
              <a:defRPr sz="500"/>
            </a:lvl9pPr>
          </a:lstStyle>
          <a:p/>
        </p:txBody>
      </p:sp>
      <p:sp>
        <p:nvSpPr>
          <p:cNvPr id="103" name="Google Shape;103;p21"/>
          <p:cNvSpPr txBox="1"/>
          <p:nvPr>
            <p:ph idx="10" type="dt"/>
          </p:nvPr>
        </p:nvSpPr>
        <p:spPr>
          <a:xfrm>
            <a:off x="228600" y="3178175"/>
            <a:ext cx="1066800" cy="182700"/>
          </a:xfrm>
          <a:prstGeom prst="rect">
            <a:avLst/>
          </a:prstGeom>
          <a:noFill/>
          <a:ln>
            <a:noFill/>
          </a:ln>
        </p:spPr>
        <p:txBody>
          <a:bodyPr anchorCtr="0" anchor="ctr" bIns="22850" lIns="45725" spcFirstLastPara="1" rIns="45725" wrap="square" tIns="22850">
            <a:noAutofit/>
          </a:bodyPr>
          <a:lstStyle>
            <a:lvl1pPr lvl="0" rtl="0" algn="l">
              <a:spcBef>
                <a:spcPts val="0"/>
              </a:spcBef>
              <a:spcAft>
                <a:spcPts val="0"/>
              </a:spcAft>
              <a:buSzPts val="700"/>
              <a:buNone/>
              <a:defRPr/>
            </a:lvl1pPr>
            <a:lvl2pPr lvl="1" rtl="0" algn="l">
              <a:spcBef>
                <a:spcPts val="0"/>
              </a:spcBef>
              <a:spcAft>
                <a:spcPts val="0"/>
              </a:spcAft>
              <a:buSzPts val="700"/>
              <a:buNone/>
              <a:defRPr/>
            </a:lvl2pPr>
            <a:lvl3pPr lvl="2" rtl="0" algn="l">
              <a:spcBef>
                <a:spcPts val="0"/>
              </a:spcBef>
              <a:spcAft>
                <a:spcPts val="0"/>
              </a:spcAft>
              <a:buSzPts val="700"/>
              <a:buNone/>
              <a:defRPr/>
            </a:lvl3pPr>
            <a:lvl4pPr lvl="3" rtl="0" algn="l">
              <a:spcBef>
                <a:spcPts val="0"/>
              </a:spcBef>
              <a:spcAft>
                <a:spcPts val="0"/>
              </a:spcAft>
              <a:buSzPts val="700"/>
              <a:buNone/>
              <a:defRPr/>
            </a:lvl4pPr>
            <a:lvl5pPr lvl="4" rtl="0" algn="l">
              <a:spcBef>
                <a:spcPts val="0"/>
              </a:spcBef>
              <a:spcAft>
                <a:spcPts val="0"/>
              </a:spcAft>
              <a:buSzPts val="700"/>
              <a:buNone/>
              <a:defRPr/>
            </a:lvl5pPr>
            <a:lvl6pPr lvl="5" rtl="0" algn="l">
              <a:spcBef>
                <a:spcPts val="0"/>
              </a:spcBef>
              <a:spcAft>
                <a:spcPts val="0"/>
              </a:spcAft>
              <a:buSzPts val="700"/>
              <a:buNone/>
              <a:defRPr/>
            </a:lvl6pPr>
            <a:lvl7pPr lvl="6" rtl="0" algn="l">
              <a:spcBef>
                <a:spcPts val="0"/>
              </a:spcBef>
              <a:spcAft>
                <a:spcPts val="0"/>
              </a:spcAft>
              <a:buSzPts val="700"/>
              <a:buNone/>
              <a:defRPr/>
            </a:lvl7pPr>
            <a:lvl8pPr lvl="7" rtl="0" algn="l">
              <a:spcBef>
                <a:spcPts val="0"/>
              </a:spcBef>
              <a:spcAft>
                <a:spcPts val="0"/>
              </a:spcAft>
              <a:buSzPts val="700"/>
              <a:buNone/>
              <a:defRPr/>
            </a:lvl8pPr>
            <a:lvl9pPr lvl="8" rtl="0" algn="l">
              <a:spcBef>
                <a:spcPts val="0"/>
              </a:spcBef>
              <a:spcAft>
                <a:spcPts val="0"/>
              </a:spcAft>
              <a:buSzPts val="700"/>
              <a:buNone/>
              <a:defRPr/>
            </a:lvl9pPr>
          </a:lstStyle>
          <a:p/>
        </p:txBody>
      </p:sp>
      <p:sp>
        <p:nvSpPr>
          <p:cNvPr id="104" name="Google Shape;104;p21"/>
          <p:cNvSpPr txBox="1"/>
          <p:nvPr>
            <p:ph idx="11" type="ftr"/>
          </p:nvPr>
        </p:nvSpPr>
        <p:spPr>
          <a:xfrm>
            <a:off x="1562100" y="3178175"/>
            <a:ext cx="1447800" cy="182700"/>
          </a:xfrm>
          <a:prstGeom prst="rect">
            <a:avLst/>
          </a:prstGeom>
          <a:noFill/>
          <a:ln>
            <a:noFill/>
          </a:ln>
        </p:spPr>
        <p:txBody>
          <a:bodyPr anchorCtr="0" anchor="ctr" bIns="22850" lIns="45725" spcFirstLastPara="1" rIns="45725" wrap="square" tIns="22850">
            <a:noAutofit/>
          </a:bodyPr>
          <a:lstStyle>
            <a:lvl1pPr lvl="0" rtl="0" algn="ctr">
              <a:spcBef>
                <a:spcPts val="0"/>
              </a:spcBef>
              <a:spcAft>
                <a:spcPts val="0"/>
              </a:spcAft>
              <a:buSzPts val="700"/>
              <a:buNone/>
              <a:defRPr/>
            </a:lvl1pPr>
            <a:lvl2pPr lvl="1" rtl="0" algn="l">
              <a:spcBef>
                <a:spcPts val="0"/>
              </a:spcBef>
              <a:spcAft>
                <a:spcPts val="0"/>
              </a:spcAft>
              <a:buSzPts val="700"/>
              <a:buNone/>
              <a:defRPr/>
            </a:lvl2pPr>
            <a:lvl3pPr lvl="2" rtl="0" algn="l">
              <a:spcBef>
                <a:spcPts val="0"/>
              </a:spcBef>
              <a:spcAft>
                <a:spcPts val="0"/>
              </a:spcAft>
              <a:buSzPts val="700"/>
              <a:buNone/>
              <a:defRPr/>
            </a:lvl3pPr>
            <a:lvl4pPr lvl="3" rtl="0" algn="l">
              <a:spcBef>
                <a:spcPts val="0"/>
              </a:spcBef>
              <a:spcAft>
                <a:spcPts val="0"/>
              </a:spcAft>
              <a:buSzPts val="700"/>
              <a:buNone/>
              <a:defRPr/>
            </a:lvl4pPr>
            <a:lvl5pPr lvl="4" rtl="0" algn="l">
              <a:spcBef>
                <a:spcPts val="0"/>
              </a:spcBef>
              <a:spcAft>
                <a:spcPts val="0"/>
              </a:spcAft>
              <a:buSzPts val="700"/>
              <a:buNone/>
              <a:defRPr/>
            </a:lvl5pPr>
            <a:lvl6pPr lvl="5" rtl="0" algn="l">
              <a:spcBef>
                <a:spcPts val="0"/>
              </a:spcBef>
              <a:spcAft>
                <a:spcPts val="0"/>
              </a:spcAft>
              <a:buSzPts val="700"/>
              <a:buNone/>
              <a:defRPr/>
            </a:lvl6pPr>
            <a:lvl7pPr lvl="6" rtl="0" algn="l">
              <a:spcBef>
                <a:spcPts val="0"/>
              </a:spcBef>
              <a:spcAft>
                <a:spcPts val="0"/>
              </a:spcAft>
              <a:buSzPts val="700"/>
              <a:buNone/>
              <a:defRPr/>
            </a:lvl7pPr>
            <a:lvl8pPr lvl="7" rtl="0" algn="l">
              <a:spcBef>
                <a:spcPts val="0"/>
              </a:spcBef>
              <a:spcAft>
                <a:spcPts val="0"/>
              </a:spcAft>
              <a:buSzPts val="700"/>
              <a:buNone/>
              <a:defRPr/>
            </a:lvl8pPr>
            <a:lvl9pPr lvl="8" rtl="0" algn="l">
              <a:spcBef>
                <a:spcPts val="0"/>
              </a:spcBef>
              <a:spcAft>
                <a:spcPts val="0"/>
              </a:spcAft>
              <a:buSzPts val="700"/>
              <a:buNone/>
              <a:defRPr/>
            </a:lvl9pPr>
          </a:lstStyle>
          <a:p/>
        </p:txBody>
      </p:sp>
      <p:sp>
        <p:nvSpPr>
          <p:cNvPr id="105" name="Google Shape;105;p21"/>
          <p:cNvSpPr txBox="1"/>
          <p:nvPr>
            <p:ph idx="12" type="sldNum"/>
          </p:nvPr>
        </p:nvSpPr>
        <p:spPr>
          <a:xfrm>
            <a:off x="3276600" y="3178175"/>
            <a:ext cx="1066800" cy="182700"/>
          </a:xfrm>
          <a:prstGeom prst="rect">
            <a:avLst/>
          </a:prstGeom>
          <a:noFill/>
          <a:ln>
            <a:noFill/>
          </a:ln>
        </p:spPr>
        <p:txBody>
          <a:bodyPr anchorCtr="0" anchor="ctr" bIns="22850" lIns="45725" spcFirstLastPara="1" rIns="45725" wrap="square" tIns="2285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06" name="Shape 106"/>
        <p:cNvGrpSpPr/>
        <p:nvPr/>
      </p:nvGrpSpPr>
      <p:grpSpPr>
        <a:xfrm>
          <a:off x="0" y="0"/>
          <a:ext cx="0" cy="0"/>
          <a:chOff x="0" y="0"/>
          <a:chExt cx="0" cy="0"/>
        </a:xfrm>
      </p:grpSpPr>
      <p:sp>
        <p:nvSpPr>
          <p:cNvPr id="107" name="Google Shape;107;p22"/>
          <p:cNvSpPr txBox="1"/>
          <p:nvPr>
            <p:ph type="title"/>
          </p:nvPr>
        </p:nvSpPr>
        <p:spPr>
          <a:xfrm>
            <a:off x="896144" y="2400300"/>
            <a:ext cx="2743200" cy="283500"/>
          </a:xfrm>
          <a:prstGeom prst="rect">
            <a:avLst/>
          </a:prstGeom>
          <a:noFill/>
          <a:ln>
            <a:noFill/>
          </a:ln>
        </p:spPr>
        <p:txBody>
          <a:bodyPr anchorCtr="0" anchor="b" bIns="22850" lIns="45725" spcFirstLastPara="1" rIns="45725" wrap="square" tIns="22850">
            <a:normAutofit/>
          </a:bodyPr>
          <a:lstStyle>
            <a:lvl1pPr lvl="0" rtl="0" algn="l">
              <a:spcBef>
                <a:spcPts val="0"/>
              </a:spcBef>
              <a:spcAft>
                <a:spcPts val="0"/>
              </a:spcAft>
              <a:buClr>
                <a:schemeClr val="dk1"/>
              </a:buClr>
              <a:buSzPts val="1000"/>
              <a:buFont typeface="Calibri"/>
              <a:buNone/>
              <a:defRPr b="1" sz="1000"/>
            </a:lvl1pPr>
            <a:lvl2pPr lvl="1" rtl="0">
              <a:spcBef>
                <a:spcPts val="0"/>
              </a:spcBef>
              <a:spcAft>
                <a:spcPts val="0"/>
              </a:spcAft>
              <a:buSzPts val="700"/>
              <a:buNone/>
              <a:defRPr/>
            </a:lvl2pPr>
            <a:lvl3pPr lvl="2" rtl="0">
              <a:spcBef>
                <a:spcPts val="0"/>
              </a:spcBef>
              <a:spcAft>
                <a:spcPts val="0"/>
              </a:spcAft>
              <a:buSzPts val="700"/>
              <a:buNone/>
              <a:defRPr/>
            </a:lvl3pPr>
            <a:lvl4pPr lvl="3" rtl="0">
              <a:spcBef>
                <a:spcPts val="0"/>
              </a:spcBef>
              <a:spcAft>
                <a:spcPts val="0"/>
              </a:spcAft>
              <a:buSzPts val="700"/>
              <a:buNone/>
              <a:defRPr/>
            </a:lvl4pPr>
            <a:lvl5pPr lvl="4" rtl="0">
              <a:spcBef>
                <a:spcPts val="0"/>
              </a:spcBef>
              <a:spcAft>
                <a:spcPts val="0"/>
              </a:spcAft>
              <a:buSzPts val="700"/>
              <a:buNone/>
              <a:defRPr/>
            </a:lvl5pPr>
            <a:lvl6pPr lvl="5" rtl="0">
              <a:spcBef>
                <a:spcPts val="0"/>
              </a:spcBef>
              <a:spcAft>
                <a:spcPts val="0"/>
              </a:spcAft>
              <a:buSzPts val="700"/>
              <a:buNone/>
              <a:defRPr/>
            </a:lvl6pPr>
            <a:lvl7pPr lvl="6" rtl="0">
              <a:spcBef>
                <a:spcPts val="0"/>
              </a:spcBef>
              <a:spcAft>
                <a:spcPts val="0"/>
              </a:spcAft>
              <a:buSzPts val="700"/>
              <a:buNone/>
              <a:defRPr/>
            </a:lvl7pPr>
            <a:lvl8pPr lvl="7" rtl="0">
              <a:spcBef>
                <a:spcPts val="0"/>
              </a:spcBef>
              <a:spcAft>
                <a:spcPts val="0"/>
              </a:spcAft>
              <a:buSzPts val="700"/>
              <a:buNone/>
              <a:defRPr/>
            </a:lvl8pPr>
            <a:lvl9pPr lvl="8" rtl="0">
              <a:spcBef>
                <a:spcPts val="0"/>
              </a:spcBef>
              <a:spcAft>
                <a:spcPts val="0"/>
              </a:spcAft>
              <a:buSzPts val="700"/>
              <a:buNone/>
              <a:defRPr/>
            </a:lvl9pPr>
          </a:lstStyle>
          <a:p/>
        </p:txBody>
      </p:sp>
      <p:sp>
        <p:nvSpPr>
          <p:cNvPr id="108" name="Google Shape;108;p22"/>
          <p:cNvSpPr/>
          <p:nvPr>
            <p:ph idx="2" type="pic"/>
          </p:nvPr>
        </p:nvSpPr>
        <p:spPr>
          <a:xfrm>
            <a:off x="896144" y="306388"/>
            <a:ext cx="2743200" cy="2057400"/>
          </a:xfrm>
          <a:prstGeom prst="rect">
            <a:avLst/>
          </a:prstGeom>
          <a:noFill/>
          <a:ln>
            <a:noFill/>
          </a:ln>
        </p:spPr>
      </p:sp>
      <p:sp>
        <p:nvSpPr>
          <p:cNvPr id="109" name="Google Shape;109;p22"/>
          <p:cNvSpPr txBox="1"/>
          <p:nvPr>
            <p:ph idx="1" type="body"/>
          </p:nvPr>
        </p:nvSpPr>
        <p:spPr>
          <a:xfrm>
            <a:off x="896144" y="2683669"/>
            <a:ext cx="2743200" cy="402600"/>
          </a:xfrm>
          <a:prstGeom prst="rect">
            <a:avLst/>
          </a:prstGeom>
          <a:noFill/>
          <a:ln>
            <a:noFill/>
          </a:ln>
        </p:spPr>
        <p:txBody>
          <a:bodyPr anchorCtr="0" anchor="t" bIns="22850" lIns="45725" spcFirstLastPara="1" rIns="45725" wrap="square" tIns="22850">
            <a:normAutofit/>
          </a:bodyPr>
          <a:lstStyle>
            <a:lvl1pPr indent="-228600" lvl="0" marL="457200" rtl="0" algn="l">
              <a:spcBef>
                <a:spcPts val="100"/>
              </a:spcBef>
              <a:spcAft>
                <a:spcPts val="0"/>
              </a:spcAft>
              <a:buClr>
                <a:schemeClr val="dk1"/>
              </a:buClr>
              <a:buSzPts val="700"/>
              <a:buNone/>
              <a:defRPr sz="700"/>
            </a:lvl1pPr>
            <a:lvl2pPr indent="-228600" lvl="1" marL="914400" rtl="0" algn="l">
              <a:spcBef>
                <a:spcPts val="100"/>
              </a:spcBef>
              <a:spcAft>
                <a:spcPts val="0"/>
              </a:spcAft>
              <a:buClr>
                <a:schemeClr val="dk1"/>
              </a:buClr>
              <a:buSzPts val="600"/>
              <a:buNone/>
              <a:defRPr sz="600"/>
            </a:lvl2pPr>
            <a:lvl3pPr indent="-228600" lvl="2" marL="1371600" rtl="0" algn="l">
              <a:spcBef>
                <a:spcPts val="100"/>
              </a:spcBef>
              <a:spcAft>
                <a:spcPts val="0"/>
              </a:spcAft>
              <a:buClr>
                <a:schemeClr val="dk1"/>
              </a:buClr>
              <a:buSzPts val="500"/>
              <a:buNone/>
              <a:defRPr sz="500"/>
            </a:lvl3pPr>
            <a:lvl4pPr indent="-228600" lvl="3" marL="1828800" rtl="0" algn="l">
              <a:spcBef>
                <a:spcPts val="100"/>
              </a:spcBef>
              <a:spcAft>
                <a:spcPts val="0"/>
              </a:spcAft>
              <a:buClr>
                <a:schemeClr val="dk1"/>
              </a:buClr>
              <a:buSzPts val="500"/>
              <a:buNone/>
              <a:defRPr sz="500"/>
            </a:lvl4pPr>
            <a:lvl5pPr indent="-228600" lvl="4" marL="2286000" rtl="0" algn="l">
              <a:spcBef>
                <a:spcPts val="100"/>
              </a:spcBef>
              <a:spcAft>
                <a:spcPts val="0"/>
              </a:spcAft>
              <a:buClr>
                <a:schemeClr val="dk1"/>
              </a:buClr>
              <a:buSzPts val="500"/>
              <a:buNone/>
              <a:defRPr sz="500"/>
            </a:lvl5pPr>
            <a:lvl6pPr indent="-228600" lvl="5" marL="2743200" rtl="0" algn="l">
              <a:spcBef>
                <a:spcPts val="100"/>
              </a:spcBef>
              <a:spcAft>
                <a:spcPts val="0"/>
              </a:spcAft>
              <a:buClr>
                <a:schemeClr val="dk1"/>
              </a:buClr>
              <a:buSzPts val="500"/>
              <a:buNone/>
              <a:defRPr sz="500"/>
            </a:lvl6pPr>
            <a:lvl7pPr indent="-228600" lvl="6" marL="3200400" rtl="0" algn="l">
              <a:spcBef>
                <a:spcPts val="100"/>
              </a:spcBef>
              <a:spcAft>
                <a:spcPts val="0"/>
              </a:spcAft>
              <a:buClr>
                <a:schemeClr val="dk1"/>
              </a:buClr>
              <a:buSzPts val="500"/>
              <a:buNone/>
              <a:defRPr sz="500"/>
            </a:lvl7pPr>
            <a:lvl8pPr indent="-228600" lvl="7" marL="3657600" rtl="0" algn="l">
              <a:spcBef>
                <a:spcPts val="100"/>
              </a:spcBef>
              <a:spcAft>
                <a:spcPts val="0"/>
              </a:spcAft>
              <a:buClr>
                <a:schemeClr val="dk1"/>
              </a:buClr>
              <a:buSzPts val="500"/>
              <a:buNone/>
              <a:defRPr sz="500"/>
            </a:lvl8pPr>
            <a:lvl9pPr indent="-228600" lvl="8" marL="4114800" rtl="0" algn="l">
              <a:spcBef>
                <a:spcPts val="100"/>
              </a:spcBef>
              <a:spcAft>
                <a:spcPts val="0"/>
              </a:spcAft>
              <a:buClr>
                <a:schemeClr val="dk1"/>
              </a:buClr>
              <a:buSzPts val="500"/>
              <a:buNone/>
              <a:defRPr sz="500"/>
            </a:lvl9pPr>
          </a:lstStyle>
          <a:p/>
        </p:txBody>
      </p:sp>
      <p:sp>
        <p:nvSpPr>
          <p:cNvPr id="110" name="Google Shape;110;p22"/>
          <p:cNvSpPr txBox="1"/>
          <p:nvPr>
            <p:ph idx="10" type="dt"/>
          </p:nvPr>
        </p:nvSpPr>
        <p:spPr>
          <a:xfrm>
            <a:off x="228600" y="3178175"/>
            <a:ext cx="1066800" cy="182700"/>
          </a:xfrm>
          <a:prstGeom prst="rect">
            <a:avLst/>
          </a:prstGeom>
          <a:noFill/>
          <a:ln>
            <a:noFill/>
          </a:ln>
        </p:spPr>
        <p:txBody>
          <a:bodyPr anchorCtr="0" anchor="ctr" bIns="22850" lIns="45725" spcFirstLastPara="1" rIns="45725" wrap="square" tIns="22850">
            <a:noAutofit/>
          </a:bodyPr>
          <a:lstStyle>
            <a:lvl1pPr lvl="0" rtl="0" algn="l">
              <a:spcBef>
                <a:spcPts val="0"/>
              </a:spcBef>
              <a:spcAft>
                <a:spcPts val="0"/>
              </a:spcAft>
              <a:buSzPts val="700"/>
              <a:buNone/>
              <a:defRPr/>
            </a:lvl1pPr>
            <a:lvl2pPr lvl="1" rtl="0" algn="l">
              <a:spcBef>
                <a:spcPts val="0"/>
              </a:spcBef>
              <a:spcAft>
                <a:spcPts val="0"/>
              </a:spcAft>
              <a:buSzPts val="700"/>
              <a:buNone/>
              <a:defRPr/>
            </a:lvl2pPr>
            <a:lvl3pPr lvl="2" rtl="0" algn="l">
              <a:spcBef>
                <a:spcPts val="0"/>
              </a:spcBef>
              <a:spcAft>
                <a:spcPts val="0"/>
              </a:spcAft>
              <a:buSzPts val="700"/>
              <a:buNone/>
              <a:defRPr/>
            </a:lvl3pPr>
            <a:lvl4pPr lvl="3" rtl="0" algn="l">
              <a:spcBef>
                <a:spcPts val="0"/>
              </a:spcBef>
              <a:spcAft>
                <a:spcPts val="0"/>
              </a:spcAft>
              <a:buSzPts val="700"/>
              <a:buNone/>
              <a:defRPr/>
            </a:lvl4pPr>
            <a:lvl5pPr lvl="4" rtl="0" algn="l">
              <a:spcBef>
                <a:spcPts val="0"/>
              </a:spcBef>
              <a:spcAft>
                <a:spcPts val="0"/>
              </a:spcAft>
              <a:buSzPts val="700"/>
              <a:buNone/>
              <a:defRPr/>
            </a:lvl5pPr>
            <a:lvl6pPr lvl="5" rtl="0" algn="l">
              <a:spcBef>
                <a:spcPts val="0"/>
              </a:spcBef>
              <a:spcAft>
                <a:spcPts val="0"/>
              </a:spcAft>
              <a:buSzPts val="700"/>
              <a:buNone/>
              <a:defRPr/>
            </a:lvl6pPr>
            <a:lvl7pPr lvl="6" rtl="0" algn="l">
              <a:spcBef>
                <a:spcPts val="0"/>
              </a:spcBef>
              <a:spcAft>
                <a:spcPts val="0"/>
              </a:spcAft>
              <a:buSzPts val="700"/>
              <a:buNone/>
              <a:defRPr/>
            </a:lvl7pPr>
            <a:lvl8pPr lvl="7" rtl="0" algn="l">
              <a:spcBef>
                <a:spcPts val="0"/>
              </a:spcBef>
              <a:spcAft>
                <a:spcPts val="0"/>
              </a:spcAft>
              <a:buSzPts val="700"/>
              <a:buNone/>
              <a:defRPr/>
            </a:lvl8pPr>
            <a:lvl9pPr lvl="8" rtl="0" algn="l">
              <a:spcBef>
                <a:spcPts val="0"/>
              </a:spcBef>
              <a:spcAft>
                <a:spcPts val="0"/>
              </a:spcAft>
              <a:buSzPts val="700"/>
              <a:buNone/>
              <a:defRPr/>
            </a:lvl9pPr>
          </a:lstStyle>
          <a:p/>
        </p:txBody>
      </p:sp>
      <p:sp>
        <p:nvSpPr>
          <p:cNvPr id="111" name="Google Shape;111;p22"/>
          <p:cNvSpPr txBox="1"/>
          <p:nvPr>
            <p:ph idx="11" type="ftr"/>
          </p:nvPr>
        </p:nvSpPr>
        <p:spPr>
          <a:xfrm>
            <a:off x="1562100" y="3178175"/>
            <a:ext cx="1447800" cy="182700"/>
          </a:xfrm>
          <a:prstGeom prst="rect">
            <a:avLst/>
          </a:prstGeom>
          <a:noFill/>
          <a:ln>
            <a:noFill/>
          </a:ln>
        </p:spPr>
        <p:txBody>
          <a:bodyPr anchorCtr="0" anchor="ctr" bIns="22850" lIns="45725" spcFirstLastPara="1" rIns="45725" wrap="square" tIns="22850">
            <a:noAutofit/>
          </a:bodyPr>
          <a:lstStyle>
            <a:lvl1pPr lvl="0" rtl="0" algn="ctr">
              <a:spcBef>
                <a:spcPts val="0"/>
              </a:spcBef>
              <a:spcAft>
                <a:spcPts val="0"/>
              </a:spcAft>
              <a:buSzPts val="700"/>
              <a:buNone/>
              <a:defRPr/>
            </a:lvl1pPr>
            <a:lvl2pPr lvl="1" rtl="0" algn="l">
              <a:spcBef>
                <a:spcPts val="0"/>
              </a:spcBef>
              <a:spcAft>
                <a:spcPts val="0"/>
              </a:spcAft>
              <a:buSzPts val="700"/>
              <a:buNone/>
              <a:defRPr/>
            </a:lvl2pPr>
            <a:lvl3pPr lvl="2" rtl="0" algn="l">
              <a:spcBef>
                <a:spcPts val="0"/>
              </a:spcBef>
              <a:spcAft>
                <a:spcPts val="0"/>
              </a:spcAft>
              <a:buSzPts val="700"/>
              <a:buNone/>
              <a:defRPr/>
            </a:lvl3pPr>
            <a:lvl4pPr lvl="3" rtl="0" algn="l">
              <a:spcBef>
                <a:spcPts val="0"/>
              </a:spcBef>
              <a:spcAft>
                <a:spcPts val="0"/>
              </a:spcAft>
              <a:buSzPts val="700"/>
              <a:buNone/>
              <a:defRPr/>
            </a:lvl4pPr>
            <a:lvl5pPr lvl="4" rtl="0" algn="l">
              <a:spcBef>
                <a:spcPts val="0"/>
              </a:spcBef>
              <a:spcAft>
                <a:spcPts val="0"/>
              </a:spcAft>
              <a:buSzPts val="700"/>
              <a:buNone/>
              <a:defRPr/>
            </a:lvl5pPr>
            <a:lvl6pPr lvl="5" rtl="0" algn="l">
              <a:spcBef>
                <a:spcPts val="0"/>
              </a:spcBef>
              <a:spcAft>
                <a:spcPts val="0"/>
              </a:spcAft>
              <a:buSzPts val="700"/>
              <a:buNone/>
              <a:defRPr/>
            </a:lvl6pPr>
            <a:lvl7pPr lvl="6" rtl="0" algn="l">
              <a:spcBef>
                <a:spcPts val="0"/>
              </a:spcBef>
              <a:spcAft>
                <a:spcPts val="0"/>
              </a:spcAft>
              <a:buSzPts val="700"/>
              <a:buNone/>
              <a:defRPr/>
            </a:lvl7pPr>
            <a:lvl8pPr lvl="7" rtl="0" algn="l">
              <a:spcBef>
                <a:spcPts val="0"/>
              </a:spcBef>
              <a:spcAft>
                <a:spcPts val="0"/>
              </a:spcAft>
              <a:buSzPts val="700"/>
              <a:buNone/>
              <a:defRPr/>
            </a:lvl8pPr>
            <a:lvl9pPr lvl="8" rtl="0" algn="l">
              <a:spcBef>
                <a:spcPts val="0"/>
              </a:spcBef>
              <a:spcAft>
                <a:spcPts val="0"/>
              </a:spcAft>
              <a:buSzPts val="700"/>
              <a:buNone/>
              <a:defRPr/>
            </a:lvl9pPr>
          </a:lstStyle>
          <a:p/>
        </p:txBody>
      </p:sp>
      <p:sp>
        <p:nvSpPr>
          <p:cNvPr id="112" name="Google Shape;112;p22"/>
          <p:cNvSpPr txBox="1"/>
          <p:nvPr>
            <p:ph idx="12" type="sldNum"/>
          </p:nvPr>
        </p:nvSpPr>
        <p:spPr>
          <a:xfrm>
            <a:off x="3276600" y="3178175"/>
            <a:ext cx="1066800" cy="182700"/>
          </a:xfrm>
          <a:prstGeom prst="rect">
            <a:avLst/>
          </a:prstGeom>
          <a:noFill/>
          <a:ln>
            <a:noFill/>
          </a:ln>
        </p:spPr>
        <p:txBody>
          <a:bodyPr anchorCtr="0" anchor="ctr" bIns="22850" lIns="45725" spcFirstLastPara="1" rIns="45725" wrap="square" tIns="2285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13" name="Shape 113"/>
        <p:cNvGrpSpPr/>
        <p:nvPr/>
      </p:nvGrpSpPr>
      <p:grpSpPr>
        <a:xfrm>
          <a:off x="0" y="0"/>
          <a:ext cx="0" cy="0"/>
          <a:chOff x="0" y="0"/>
          <a:chExt cx="0" cy="0"/>
        </a:xfrm>
      </p:grpSpPr>
      <p:sp>
        <p:nvSpPr>
          <p:cNvPr id="114" name="Google Shape;114;p23"/>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rtl="0" algn="ctr">
              <a:spcBef>
                <a:spcPts val="0"/>
              </a:spcBef>
              <a:spcAft>
                <a:spcPts val="0"/>
              </a:spcAft>
              <a:buClr>
                <a:schemeClr val="dk1"/>
              </a:buClr>
              <a:buSzPts val="900"/>
              <a:buNone/>
              <a:defRPr/>
            </a:lvl1pPr>
            <a:lvl2pPr lvl="1" rtl="0">
              <a:spcBef>
                <a:spcPts val="0"/>
              </a:spcBef>
              <a:spcAft>
                <a:spcPts val="0"/>
              </a:spcAft>
              <a:buSzPts val="700"/>
              <a:buNone/>
              <a:defRPr/>
            </a:lvl2pPr>
            <a:lvl3pPr lvl="2" rtl="0">
              <a:spcBef>
                <a:spcPts val="0"/>
              </a:spcBef>
              <a:spcAft>
                <a:spcPts val="0"/>
              </a:spcAft>
              <a:buSzPts val="700"/>
              <a:buNone/>
              <a:defRPr/>
            </a:lvl3pPr>
            <a:lvl4pPr lvl="3" rtl="0">
              <a:spcBef>
                <a:spcPts val="0"/>
              </a:spcBef>
              <a:spcAft>
                <a:spcPts val="0"/>
              </a:spcAft>
              <a:buSzPts val="700"/>
              <a:buNone/>
              <a:defRPr/>
            </a:lvl4pPr>
            <a:lvl5pPr lvl="4" rtl="0">
              <a:spcBef>
                <a:spcPts val="0"/>
              </a:spcBef>
              <a:spcAft>
                <a:spcPts val="0"/>
              </a:spcAft>
              <a:buSzPts val="700"/>
              <a:buNone/>
              <a:defRPr/>
            </a:lvl5pPr>
            <a:lvl6pPr lvl="5" rtl="0">
              <a:spcBef>
                <a:spcPts val="0"/>
              </a:spcBef>
              <a:spcAft>
                <a:spcPts val="0"/>
              </a:spcAft>
              <a:buSzPts val="700"/>
              <a:buNone/>
              <a:defRPr/>
            </a:lvl6pPr>
            <a:lvl7pPr lvl="6" rtl="0">
              <a:spcBef>
                <a:spcPts val="0"/>
              </a:spcBef>
              <a:spcAft>
                <a:spcPts val="0"/>
              </a:spcAft>
              <a:buSzPts val="700"/>
              <a:buNone/>
              <a:defRPr/>
            </a:lvl7pPr>
            <a:lvl8pPr lvl="7" rtl="0">
              <a:spcBef>
                <a:spcPts val="0"/>
              </a:spcBef>
              <a:spcAft>
                <a:spcPts val="0"/>
              </a:spcAft>
              <a:buSzPts val="700"/>
              <a:buNone/>
              <a:defRPr/>
            </a:lvl8pPr>
            <a:lvl9pPr lvl="8" rtl="0">
              <a:spcBef>
                <a:spcPts val="0"/>
              </a:spcBef>
              <a:spcAft>
                <a:spcPts val="0"/>
              </a:spcAft>
              <a:buSzPts val="700"/>
              <a:buNone/>
              <a:defRPr/>
            </a:lvl9pPr>
          </a:lstStyle>
          <a:p/>
        </p:txBody>
      </p:sp>
      <p:sp>
        <p:nvSpPr>
          <p:cNvPr id="115" name="Google Shape;115;p23"/>
          <p:cNvSpPr txBox="1"/>
          <p:nvPr>
            <p:ph idx="1" type="body"/>
          </p:nvPr>
        </p:nvSpPr>
        <p:spPr>
          <a:xfrm rot="5400000">
            <a:off x="1154400" y="-125700"/>
            <a:ext cx="2263200" cy="4114800"/>
          </a:xfrm>
          <a:prstGeom prst="rect">
            <a:avLst/>
          </a:prstGeom>
          <a:noFill/>
          <a:ln>
            <a:noFill/>
          </a:ln>
        </p:spPr>
        <p:txBody>
          <a:bodyPr anchorCtr="0" anchor="t" bIns="22850" lIns="45725" spcFirstLastPara="1" rIns="45725" wrap="square" tIns="22850">
            <a:normAutofit/>
          </a:bodyPr>
          <a:lstStyle>
            <a:lvl1pPr indent="-285750" lvl="0" marL="457200" rtl="0" algn="l">
              <a:spcBef>
                <a:spcPts val="200"/>
              </a:spcBef>
              <a:spcAft>
                <a:spcPts val="0"/>
              </a:spcAft>
              <a:buClr>
                <a:schemeClr val="dk1"/>
              </a:buClr>
              <a:buSzPts val="900"/>
              <a:buChar char="•"/>
              <a:defRPr/>
            </a:lvl1pPr>
            <a:lvl2pPr indent="-285750" lvl="1" marL="914400" rtl="0" algn="l">
              <a:spcBef>
                <a:spcPts val="200"/>
              </a:spcBef>
              <a:spcAft>
                <a:spcPts val="0"/>
              </a:spcAft>
              <a:buClr>
                <a:schemeClr val="dk1"/>
              </a:buClr>
              <a:buSzPts val="900"/>
              <a:buChar char="–"/>
              <a:defRPr/>
            </a:lvl2pPr>
            <a:lvl3pPr indent="-285750" lvl="2" marL="1371600" rtl="0" algn="l">
              <a:spcBef>
                <a:spcPts val="200"/>
              </a:spcBef>
              <a:spcAft>
                <a:spcPts val="0"/>
              </a:spcAft>
              <a:buClr>
                <a:schemeClr val="dk1"/>
              </a:buClr>
              <a:buSzPts val="900"/>
              <a:buChar char="•"/>
              <a:defRPr/>
            </a:lvl3pPr>
            <a:lvl4pPr indent="-285750" lvl="3" marL="1828800" rtl="0" algn="l">
              <a:spcBef>
                <a:spcPts val="200"/>
              </a:spcBef>
              <a:spcAft>
                <a:spcPts val="0"/>
              </a:spcAft>
              <a:buClr>
                <a:schemeClr val="dk1"/>
              </a:buClr>
              <a:buSzPts val="900"/>
              <a:buChar char="–"/>
              <a:defRPr/>
            </a:lvl4pPr>
            <a:lvl5pPr indent="-285750" lvl="4" marL="2286000" rtl="0" algn="l">
              <a:spcBef>
                <a:spcPts val="200"/>
              </a:spcBef>
              <a:spcAft>
                <a:spcPts val="0"/>
              </a:spcAft>
              <a:buClr>
                <a:schemeClr val="dk1"/>
              </a:buClr>
              <a:buSzPts val="900"/>
              <a:buChar char="»"/>
              <a:defRPr/>
            </a:lvl5pPr>
            <a:lvl6pPr indent="-285750" lvl="5" marL="2743200" rtl="0" algn="l">
              <a:spcBef>
                <a:spcPts val="200"/>
              </a:spcBef>
              <a:spcAft>
                <a:spcPts val="0"/>
              </a:spcAft>
              <a:buClr>
                <a:schemeClr val="dk1"/>
              </a:buClr>
              <a:buSzPts val="900"/>
              <a:buChar char="•"/>
              <a:defRPr/>
            </a:lvl6pPr>
            <a:lvl7pPr indent="-285750" lvl="6" marL="3200400" rtl="0" algn="l">
              <a:spcBef>
                <a:spcPts val="200"/>
              </a:spcBef>
              <a:spcAft>
                <a:spcPts val="0"/>
              </a:spcAft>
              <a:buClr>
                <a:schemeClr val="dk1"/>
              </a:buClr>
              <a:buSzPts val="900"/>
              <a:buChar char="•"/>
              <a:defRPr/>
            </a:lvl7pPr>
            <a:lvl8pPr indent="-285750" lvl="7" marL="3657600" rtl="0" algn="l">
              <a:spcBef>
                <a:spcPts val="200"/>
              </a:spcBef>
              <a:spcAft>
                <a:spcPts val="0"/>
              </a:spcAft>
              <a:buClr>
                <a:schemeClr val="dk1"/>
              </a:buClr>
              <a:buSzPts val="900"/>
              <a:buChar char="•"/>
              <a:defRPr/>
            </a:lvl8pPr>
            <a:lvl9pPr indent="-285750" lvl="8" marL="4114800" rtl="0" algn="l">
              <a:spcBef>
                <a:spcPts val="200"/>
              </a:spcBef>
              <a:spcAft>
                <a:spcPts val="0"/>
              </a:spcAft>
              <a:buClr>
                <a:schemeClr val="dk1"/>
              </a:buClr>
              <a:buSzPts val="900"/>
              <a:buChar char="•"/>
              <a:defRPr/>
            </a:lvl9pPr>
          </a:lstStyle>
          <a:p/>
        </p:txBody>
      </p:sp>
      <p:sp>
        <p:nvSpPr>
          <p:cNvPr id="116" name="Google Shape;116;p23"/>
          <p:cNvSpPr txBox="1"/>
          <p:nvPr>
            <p:ph idx="10" type="dt"/>
          </p:nvPr>
        </p:nvSpPr>
        <p:spPr>
          <a:xfrm>
            <a:off x="228600" y="3178175"/>
            <a:ext cx="1066800" cy="182700"/>
          </a:xfrm>
          <a:prstGeom prst="rect">
            <a:avLst/>
          </a:prstGeom>
          <a:noFill/>
          <a:ln>
            <a:noFill/>
          </a:ln>
        </p:spPr>
        <p:txBody>
          <a:bodyPr anchorCtr="0" anchor="ctr" bIns="22850" lIns="45725" spcFirstLastPara="1" rIns="45725" wrap="square" tIns="22850">
            <a:noAutofit/>
          </a:bodyPr>
          <a:lstStyle>
            <a:lvl1pPr lvl="0" rtl="0" algn="l">
              <a:spcBef>
                <a:spcPts val="0"/>
              </a:spcBef>
              <a:spcAft>
                <a:spcPts val="0"/>
              </a:spcAft>
              <a:buSzPts val="700"/>
              <a:buNone/>
              <a:defRPr/>
            </a:lvl1pPr>
            <a:lvl2pPr lvl="1" rtl="0" algn="l">
              <a:spcBef>
                <a:spcPts val="0"/>
              </a:spcBef>
              <a:spcAft>
                <a:spcPts val="0"/>
              </a:spcAft>
              <a:buSzPts val="700"/>
              <a:buNone/>
              <a:defRPr/>
            </a:lvl2pPr>
            <a:lvl3pPr lvl="2" rtl="0" algn="l">
              <a:spcBef>
                <a:spcPts val="0"/>
              </a:spcBef>
              <a:spcAft>
                <a:spcPts val="0"/>
              </a:spcAft>
              <a:buSzPts val="700"/>
              <a:buNone/>
              <a:defRPr/>
            </a:lvl3pPr>
            <a:lvl4pPr lvl="3" rtl="0" algn="l">
              <a:spcBef>
                <a:spcPts val="0"/>
              </a:spcBef>
              <a:spcAft>
                <a:spcPts val="0"/>
              </a:spcAft>
              <a:buSzPts val="700"/>
              <a:buNone/>
              <a:defRPr/>
            </a:lvl4pPr>
            <a:lvl5pPr lvl="4" rtl="0" algn="l">
              <a:spcBef>
                <a:spcPts val="0"/>
              </a:spcBef>
              <a:spcAft>
                <a:spcPts val="0"/>
              </a:spcAft>
              <a:buSzPts val="700"/>
              <a:buNone/>
              <a:defRPr/>
            </a:lvl5pPr>
            <a:lvl6pPr lvl="5" rtl="0" algn="l">
              <a:spcBef>
                <a:spcPts val="0"/>
              </a:spcBef>
              <a:spcAft>
                <a:spcPts val="0"/>
              </a:spcAft>
              <a:buSzPts val="700"/>
              <a:buNone/>
              <a:defRPr/>
            </a:lvl6pPr>
            <a:lvl7pPr lvl="6" rtl="0" algn="l">
              <a:spcBef>
                <a:spcPts val="0"/>
              </a:spcBef>
              <a:spcAft>
                <a:spcPts val="0"/>
              </a:spcAft>
              <a:buSzPts val="700"/>
              <a:buNone/>
              <a:defRPr/>
            </a:lvl7pPr>
            <a:lvl8pPr lvl="7" rtl="0" algn="l">
              <a:spcBef>
                <a:spcPts val="0"/>
              </a:spcBef>
              <a:spcAft>
                <a:spcPts val="0"/>
              </a:spcAft>
              <a:buSzPts val="700"/>
              <a:buNone/>
              <a:defRPr/>
            </a:lvl8pPr>
            <a:lvl9pPr lvl="8" rtl="0" algn="l">
              <a:spcBef>
                <a:spcPts val="0"/>
              </a:spcBef>
              <a:spcAft>
                <a:spcPts val="0"/>
              </a:spcAft>
              <a:buSzPts val="700"/>
              <a:buNone/>
              <a:defRPr/>
            </a:lvl9pPr>
          </a:lstStyle>
          <a:p/>
        </p:txBody>
      </p:sp>
      <p:sp>
        <p:nvSpPr>
          <p:cNvPr id="117" name="Google Shape;117;p23"/>
          <p:cNvSpPr txBox="1"/>
          <p:nvPr>
            <p:ph idx="11" type="ftr"/>
          </p:nvPr>
        </p:nvSpPr>
        <p:spPr>
          <a:xfrm>
            <a:off x="1562100" y="3178175"/>
            <a:ext cx="1447800" cy="182700"/>
          </a:xfrm>
          <a:prstGeom prst="rect">
            <a:avLst/>
          </a:prstGeom>
          <a:noFill/>
          <a:ln>
            <a:noFill/>
          </a:ln>
        </p:spPr>
        <p:txBody>
          <a:bodyPr anchorCtr="0" anchor="ctr" bIns="22850" lIns="45725" spcFirstLastPara="1" rIns="45725" wrap="square" tIns="22850">
            <a:noAutofit/>
          </a:bodyPr>
          <a:lstStyle>
            <a:lvl1pPr lvl="0" rtl="0" algn="ctr">
              <a:spcBef>
                <a:spcPts val="0"/>
              </a:spcBef>
              <a:spcAft>
                <a:spcPts val="0"/>
              </a:spcAft>
              <a:buSzPts val="700"/>
              <a:buNone/>
              <a:defRPr/>
            </a:lvl1pPr>
            <a:lvl2pPr lvl="1" rtl="0" algn="l">
              <a:spcBef>
                <a:spcPts val="0"/>
              </a:spcBef>
              <a:spcAft>
                <a:spcPts val="0"/>
              </a:spcAft>
              <a:buSzPts val="700"/>
              <a:buNone/>
              <a:defRPr/>
            </a:lvl2pPr>
            <a:lvl3pPr lvl="2" rtl="0" algn="l">
              <a:spcBef>
                <a:spcPts val="0"/>
              </a:spcBef>
              <a:spcAft>
                <a:spcPts val="0"/>
              </a:spcAft>
              <a:buSzPts val="700"/>
              <a:buNone/>
              <a:defRPr/>
            </a:lvl3pPr>
            <a:lvl4pPr lvl="3" rtl="0" algn="l">
              <a:spcBef>
                <a:spcPts val="0"/>
              </a:spcBef>
              <a:spcAft>
                <a:spcPts val="0"/>
              </a:spcAft>
              <a:buSzPts val="700"/>
              <a:buNone/>
              <a:defRPr/>
            </a:lvl4pPr>
            <a:lvl5pPr lvl="4" rtl="0" algn="l">
              <a:spcBef>
                <a:spcPts val="0"/>
              </a:spcBef>
              <a:spcAft>
                <a:spcPts val="0"/>
              </a:spcAft>
              <a:buSzPts val="700"/>
              <a:buNone/>
              <a:defRPr/>
            </a:lvl5pPr>
            <a:lvl6pPr lvl="5" rtl="0" algn="l">
              <a:spcBef>
                <a:spcPts val="0"/>
              </a:spcBef>
              <a:spcAft>
                <a:spcPts val="0"/>
              </a:spcAft>
              <a:buSzPts val="700"/>
              <a:buNone/>
              <a:defRPr/>
            </a:lvl6pPr>
            <a:lvl7pPr lvl="6" rtl="0" algn="l">
              <a:spcBef>
                <a:spcPts val="0"/>
              </a:spcBef>
              <a:spcAft>
                <a:spcPts val="0"/>
              </a:spcAft>
              <a:buSzPts val="700"/>
              <a:buNone/>
              <a:defRPr/>
            </a:lvl7pPr>
            <a:lvl8pPr lvl="7" rtl="0" algn="l">
              <a:spcBef>
                <a:spcPts val="0"/>
              </a:spcBef>
              <a:spcAft>
                <a:spcPts val="0"/>
              </a:spcAft>
              <a:buSzPts val="700"/>
              <a:buNone/>
              <a:defRPr/>
            </a:lvl8pPr>
            <a:lvl9pPr lvl="8" rtl="0" algn="l">
              <a:spcBef>
                <a:spcPts val="0"/>
              </a:spcBef>
              <a:spcAft>
                <a:spcPts val="0"/>
              </a:spcAft>
              <a:buSzPts val="700"/>
              <a:buNone/>
              <a:defRPr/>
            </a:lvl9pPr>
          </a:lstStyle>
          <a:p/>
        </p:txBody>
      </p:sp>
      <p:sp>
        <p:nvSpPr>
          <p:cNvPr id="118" name="Google Shape;118;p23"/>
          <p:cNvSpPr txBox="1"/>
          <p:nvPr>
            <p:ph idx="12" type="sldNum"/>
          </p:nvPr>
        </p:nvSpPr>
        <p:spPr>
          <a:xfrm>
            <a:off x="3276600" y="3178175"/>
            <a:ext cx="1066800" cy="182700"/>
          </a:xfrm>
          <a:prstGeom prst="rect">
            <a:avLst/>
          </a:prstGeom>
          <a:noFill/>
          <a:ln>
            <a:noFill/>
          </a:ln>
        </p:spPr>
        <p:txBody>
          <a:bodyPr anchorCtr="0" anchor="ctr" bIns="22850" lIns="45725" spcFirstLastPara="1" rIns="45725" wrap="square" tIns="2285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19" name="Shape 119"/>
        <p:cNvGrpSpPr/>
        <p:nvPr/>
      </p:nvGrpSpPr>
      <p:grpSpPr>
        <a:xfrm>
          <a:off x="0" y="0"/>
          <a:ext cx="0" cy="0"/>
          <a:chOff x="0" y="0"/>
          <a:chExt cx="0" cy="0"/>
        </a:xfrm>
      </p:grpSpPr>
      <p:sp>
        <p:nvSpPr>
          <p:cNvPr id="120" name="Google Shape;120;p24"/>
          <p:cNvSpPr txBox="1"/>
          <p:nvPr>
            <p:ph type="title"/>
          </p:nvPr>
        </p:nvSpPr>
        <p:spPr>
          <a:xfrm rot="5400000">
            <a:off x="2366100" y="1085919"/>
            <a:ext cx="2925900" cy="1028700"/>
          </a:xfrm>
          <a:prstGeom prst="rect">
            <a:avLst/>
          </a:prstGeom>
          <a:noFill/>
          <a:ln>
            <a:noFill/>
          </a:ln>
        </p:spPr>
        <p:txBody>
          <a:bodyPr anchorCtr="0" anchor="ctr" bIns="22850" lIns="45725" spcFirstLastPara="1" rIns="45725" wrap="square" tIns="22850">
            <a:normAutofit/>
          </a:bodyPr>
          <a:lstStyle>
            <a:lvl1pPr lvl="0" rtl="0" algn="ctr">
              <a:spcBef>
                <a:spcPts val="0"/>
              </a:spcBef>
              <a:spcAft>
                <a:spcPts val="0"/>
              </a:spcAft>
              <a:buClr>
                <a:schemeClr val="dk1"/>
              </a:buClr>
              <a:buSzPts val="900"/>
              <a:buNone/>
              <a:defRPr/>
            </a:lvl1pPr>
            <a:lvl2pPr lvl="1" rtl="0">
              <a:spcBef>
                <a:spcPts val="0"/>
              </a:spcBef>
              <a:spcAft>
                <a:spcPts val="0"/>
              </a:spcAft>
              <a:buSzPts val="700"/>
              <a:buNone/>
              <a:defRPr/>
            </a:lvl2pPr>
            <a:lvl3pPr lvl="2" rtl="0">
              <a:spcBef>
                <a:spcPts val="0"/>
              </a:spcBef>
              <a:spcAft>
                <a:spcPts val="0"/>
              </a:spcAft>
              <a:buSzPts val="700"/>
              <a:buNone/>
              <a:defRPr/>
            </a:lvl3pPr>
            <a:lvl4pPr lvl="3" rtl="0">
              <a:spcBef>
                <a:spcPts val="0"/>
              </a:spcBef>
              <a:spcAft>
                <a:spcPts val="0"/>
              </a:spcAft>
              <a:buSzPts val="700"/>
              <a:buNone/>
              <a:defRPr/>
            </a:lvl4pPr>
            <a:lvl5pPr lvl="4" rtl="0">
              <a:spcBef>
                <a:spcPts val="0"/>
              </a:spcBef>
              <a:spcAft>
                <a:spcPts val="0"/>
              </a:spcAft>
              <a:buSzPts val="700"/>
              <a:buNone/>
              <a:defRPr/>
            </a:lvl5pPr>
            <a:lvl6pPr lvl="5" rtl="0">
              <a:spcBef>
                <a:spcPts val="0"/>
              </a:spcBef>
              <a:spcAft>
                <a:spcPts val="0"/>
              </a:spcAft>
              <a:buSzPts val="700"/>
              <a:buNone/>
              <a:defRPr/>
            </a:lvl6pPr>
            <a:lvl7pPr lvl="6" rtl="0">
              <a:spcBef>
                <a:spcPts val="0"/>
              </a:spcBef>
              <a:spcAft>
                <a:spcPts val="0"/>
              </a:spcAft>
              <a:buSzPts val="700"/>
              <a:buNone/>
              <a:defRPr/>
            </a:lvl7pPr>
            <a:lvl8pPr lvl="7" rtl="0">
              <a:spcBef>
                <a:spcPts val="0"/>
              </a:spcBef>
              <a:spcAft>
                <a:spcPts val="0"/>
              </a:spcAft>
              <a:buSzPts val="700"/>
              <a:buNone/>
              <a:defRPr/>
            </a:lvl8pPr>
            <a:lvl9pPr lvl="8" rtl="0">
              <a:spcBef>
                <a:spcPts val="0"/>
              </a:spcBef>
              <a:spcAft>
                <a:spcPts val="0"/>
              </a:spcAft>
              <a:buSzPts val="700"/>
              <a:buNone/>
              <a:defRPr/>
            </a:lvl9pPr>
          </a:lstStyle>
          <a:p/>
        </p:txBody>
      </p:sp>
      <p:sp>
        <p:nvSpPr>
          <p:cNvPr id="121" name="Google Shape;121;p24"/>
          <p:cNvSpPr txBox="1"/>
          <p:nvPr>
            <p:ph idx="1" type="body"/>
          </p:nvPr>
        </p:nvSpPr>
        <p:spPr>
          <a:xfrm rot="5400000">
            <a:off x="270600" y="95319"/>
            <a:ext cx="2925900" cy="3009900"/>
          </a:xfrm>
          <a:prstGeom prst="rect">
            <a:avLst/>
          </a:prstGeom>
          <a:noFill/>
          <a:ln>
            <a:noFill/>
          </a:ln>
        </p:spPr>
        <p:txBody>
          <a:bodyPr anchorCtr="0" anchor="t" bIns="22850" lIns="45725" spcFirstLastPara="1" rIns="45725" wrap="square" tIns="22850">
            <a:normAutofit/>
          </a:bodyPr>
          <a:lstStyle>
            <a:lvl1pPr indent="-285750" lvl="0" marL="457200" rtl="0" algn="l">
              <a:spcBef>
                <a:spcPts val="200"/>
              </a:spcBef>
              <a:spcAft>
                <a:spcPts val="0"/>
              </a:spcAft>
              <a:buClr>
                <a:schemeClr val="dk1"/>
              </a:buClr>
              <a:buSzPts val="900"/>
              <a:buChar char="•"/>
              <a:defRPr/>
            </a:lvl1pPr>
            <a:lvl2pPr indent="-285750" lvl="1" marL="914400" rtl="0" algn="l">
              <a:spcBef>
                <a:spcPts val="200"/>
              </a:spcBef>
              <a:spcAft>
                <a:spcPts val="0"/>
              </a:spcAft>
              <a:buClr>
                <a:schemeClr val="dk1"/>
              </a:buClr>
              <a:buSzPts val="900"/>
              <a:buChar char="–"/>
              <a:defRPr/>
            </a:lvl2pPr>
            <a:lvl3pPr indent="-285750" lvl="2" marL="1371600" rtl="0" algn="l">
              <a:spcBef>
                <a:spcPts val="200"/>
              </a:spcBef>
              <a:spcAft>
                <a:spcPts val="0"/>
              </a:spcAft>
              <a:buClr>
                <a:schemeClr val="dk1"/>
              </a:buClr>
              <a:buSzPts val="900"/>
              <a:buChar char="•"/>
              <a:defRPr/>
            </a:lvl3pPr>
            <a:lvl4pPr indent="-285750" lvl="3" marL="1828800" rtl="0" algn="l">
              <a:spcBef>
                <a:spcPts val="200"/>
              </a:spcBef>
              <a:spcAft>
                <a:spcPts val="0"/>
              </a:spcAft>
              <a:buClr>
                <a:schemeClr val="dk1"/>
              </a:buClr>
              <a:buSzPts val="900"/>
              <a:buChar char="–"/>
              <a:defRPr/>
            </a:lvl4pPr>
            <a:lvl5pPr indent="-285750" lvl="4" marL="2286000" rtl="0" algn="l">
              <a:spcBef>
                <a:spcPts val="200"/>
              </a:spcBef>
              <a:spcAft>
                <a:spcPts val="0"/>
              </a:spcAft>
              <a:buClr>
                <a:schemeClr val="dk1"/>
              </a:buClr>
              <a:buSzPts val="900"/>
              <a:buChar char="»"/>
              <a:defRPr/>
            </a:lvl5pPr>
            <a:lvl6pPr indent="-285750" lvl="5" marL="2743200" rtl="0" algn="l">
              <a:spcBef>
                <a:spcPts val="200"/>
              </a:spcBef>
              <a:spcAft>
                <a:spcPts val="0"/>
              </a:spcAft>
              <a:buClr>
                <a:schemeClr val="dk1"/>
              </a:buClr>
              <a:buSzPts val="900"/>
              <a:buChar char="•"/>
              <a:defRPr/>
            </a:lvl6pPr>
            <a:lvl7pPr indent="-285750" lvl="6" marL="3200400" rtl="0" algn="l">
              <a:spcBef>
                <a:spcPts val="200"/>
              </a:spcBef>
              <a:spcAft>
                <a:spcPts val="0"/>
              </a:spcAft>
              <a:buClr>
                <a:schemeClr val="dk1"/>
              </a:buClr>
              <a:buSzPts val="900"/>
              <a:buChar char="•"/>
              <a:defRPr/>
            </a:lvl7pPr>
            <a:lvl8pPr indent="-285750" lvl="7" marL="3657600" rtl="0" algn="l">
              <a:spcBef>
                <a:spcPts val="200"/>
              </a:spcBef>
              <a:spcAft>
                <a:spcPts val="0"/>
              </a:spcAft>
              <a:buClr>
                <a:schemeClr val="dk1"/>
              </a:buClr>
              <a:buSzPts val="900"/>
              <a:buChar char="•"/>
              <a:defRPr/>
            </a:lvl8pPr>
            <a:lvl9pPr indent="-285750" lvl="8" marL="4114800" rtl="0" algn="l">
              <a:spcBef>
                <a:spcPts val="200"/>
              </a:spcBef>
              <a:spcAft>
                <a:spcPts val="0"/>
              </a:spcAft>
              <a:buClr>
                <a:schemeClr val="dk1"/>
              </a:buClr>
              <a:buSzPts val="900"/>
              <a:buChar char="•"/>
              <a:defRPr/>
            </a:lvl9pPr>
          </a:lstStyle>
          <a:p/>
        </p:txBody>
      </p:sp>
      <p:sp>
        <p:nvSpPr>
          <p:cNvPr id="122" name="Google Shape;122;p24"/>
          <p:cNvSpPr txBox="1"/>
          <p:nvPr>
            <p:ph idx="10" type="dt"/>
          </p:nvPr>
        </p:nvSpPr>
        <p:spPr>
          <a:xfrm>
            <a:off x="228600" y="3178175"/>
            <a:ext cx="1066800" cy="182700"/>
          </a:xfrm>
          <a:prstGeom prst="rect">
            <a:avLst/>
          </a:prstGeom>
          <a:noFill/>
          <a:ln>
            <a:noFill/>
          </a:ln>
        </p:spPr>
        <p:txBody>
          <a:bodyPr anchorCtr="0" anchor="ctr" bIns="22850" lIns="45725" spcFirstLastPara="1" rIns="45725" wrap="square" tIns="22850">
            <a:noAutofit/>
          </a:bodyPr>
          <a:lstStyle>
            <a:lvl1pPr lvl="0" rtl="0" algn="l">
              <a:spcBef>
                <a:spcPts val="0"/>
              </a:spcBef>
              <a:spcAft>
                <a:spcPts val="0"/>
              </a:spcAft>
              <a:buSzPts val="700"/>
              <a:buNone/>
              <a:defRPr/>
            </a:lvl1pPr>
            <a:lvl2pPr lvl="1" rtl="0" algn="l">
              <a:spcBef>
                <a:spcPts val="0"/>
              </a:spcBef>
              <a:spcAft>
                <a:spcPts val="0"/>
              </a:spcAft>
              <a:buSzPts val="700"/>
              <a:buNone/>
              <a:defRPr/>
            </a:lvl2pPr>
            <a:lvl3pPr lvl="2" rtl="0" algn="l">
              <a:spcBef>
                <a:spcPts val="0"/>
              </a:spcBef>
              <a:spcAft>
                <a:spcPts val="0"/>
              </a:spcAft>
              <a:buSzPts val="700"/>
              <a:buNone/>
              <a:defRPr/>
            </a:lvl3pPr>
            <a:lvl4pPr lvl="3" rtl="0" algn="l">
              <a:spcBef>
                <a:spcPts val="0"/>
              </a:spcBef>
              <a:spcAft>
                <a:spcPts val="0"/>
              </a:spcAft>
              <a:buSzPts val="700"/>
              <a:buNone/>
              <a:defRPr/>
            </a:lvl4pPr>
            <a:lvl5pPr lvl="4" rtl="0" algn="l">
              <a:spcBef>
                <a:spcPts val="0"/>
              </a:spcBef>
              <a:spcAft>
                <a:spcPts val="0"/>
              </a:spcAft>
              <a:buSzPts val="700"/>
              <a:buNone/>
              <a:defRPr/>
            </a:lvl5pPr>
            <a:lvl6pPr lvl="5" rtl="0" algn="l">
              <a:spcBef>
                <a:spcPts val="0"/>
              </a:spcBef>
              <a:spcAft>
                <a:spcPts val="0"/>
              </a:spcAft>
              <a:buSzPts val="700"/>
              <a:buNone/>
              <a:defRPr/>
            </a:lvl6pPr>
            <a:lvl7pPr lvl="6" rtl="0" algn="l">
              <a:spcBef>
                <a:spcPts val="0"/>
              </a:spcBef>
              <a:spcAft>
                <a:spcPts val="0"/>
              </a:spcAft>
              <a:buSzPts val="700"/>
              <a:buNone/>
              <a:defRPr/>
            </a:lvl7pPr>
            <a:lvl8pPr lvl="7" rtl="0" algn="l">
              <a:spcBef>
                <a:spcPts val="0"/>
              </a:spcBef>
              <a:spcAft>
                <a:spcPts val="0"/>
              </a:spcAft>
              <a:buSzPts val="700"/>
              <a:buNone/>
              <a:defRPr/>
            </a:lvl8pPr>
            <a:lvl9pPr lvl="8" rtl="0" algn="l">
              <a:spcBef>
                <a:spcPts val="0"/>
              </a:spcBef>
              <a:spcAft>
                <a:spcPts val="0"/>
              </a:spcAft>
              <a:buSzPts val="700"/>
              <a:buNone/>
              <a:defRPr/>
            </a:lvl9pPr>
          </a:lstStyle>
          <a:p/>
        </p:txBody>
      </p:sp>
      <p:sp>
        <p:nvSpPr>
          <p:cNvPr id="123" name="Google Shape;123;p24"/>
          <p:cNvSpPr txBox="1"/>
          <p:nvPr>
            <p:ph idx="11" type="ftr"/>
          </p:nvPr>
        </p:nvSpPr>
        <p:spPr>
          <a:xfrm>
            <a:off x="1562100" y="3178175"/>
            <a:ext cx="1447800" cy="182700"/>
          </a:xfrm>
          <a:prstGeom prst="rect">
            <a:avLst/>
          </a:prstGeom>
          <a:noFill/>
          <a:ln>
            <a:noFill/>
          </a:ln>
        </p:spPr>
        <p:txBody>
          <a:bodyPr anchorCtr="0" anchor="ctr" bIns="22850" lIns="45725" spcFirstLastPara="1" rIns="45725" wrap="square" tIns="22850">
            <a:noAutofit/>
          </a:bodyPr>
          <a:lstStyle>
            <a:lvl1pPr lvl="0" rtl="0" algn="ctr">
              <a:spcBef>
                <a:spcPts val="0"/>
              </a:spcBef>
              <a:spcAft>
                <a:spcPts val="0"/>
              </a:spcAft>
              <a:buSzPts val="700"/>
              <a:buNone/>
              <a:defRPr/>
            </a:lvl1pPr>
            <a:lvl2pPr lvl="1" rtl="0" algn="l">
              <a:spcBef>
                <a:spcPts val="0"/>
              </a:spcBef>
              <a:spcAft>
                <a:spcPts val="0"/>
              </a:spcAft>
              <a:buSzPts val="700"/>
              <a:buNone/>
              <a:defRPr/>
            </a:lvl2pPr>
            <a:lvl3pPr lvl="2" rtl="0" algn="l">
              <a:spcBef>
                <a:spcPts val="0"/>
              </a:spcBef>
              <a:spcAft>
                <a:spcPts val="0"/>
              </a:spcAft>
              <a:buSzPts val="700"/>
              <a:buNone/>
              <a:defRPr/>
            </a:lvl3pPr>
            <a:lvl4pPr lvl="3" rtl="0" algn="l">
              <a:spcBef>
                <a:spcPts val="0"/>
              </a:spcBef>
              <a:spcAft>
                <a:spcPts val="0"/>
              </a:spcAft>
              <a:buSzPts val="700"/>
              <a:buNone/>
              <a:defRPr/>
            </a:lvl4pPr>
            <a:lvl5pPr lvl="4" rtl="0" algn="l">
              <a:spcBef>
                <a:spcPts val="0"/>
              </a:spcBef>
              <a:spcAft>
                <a:spcPts val="0"/>
              </a:spcAft>
              <a:buSzPts val="700"/>
              <a:buNone/>
              <a:defRPr/>
            </a:lvl5pPr>
            <a:lvl6pPr lvl="5" rtl="0" algn="l">
              <a:spcBef>
                <a:spcPts val="0"/>
              </a:spcBef>
              <a:spcAft>
                <a:spcPts val="0"/>
              </a:spcAft>
              <a:buSzPts val="700"/>
              <a:buNone/>
              <a:defRPr/>
            </a:lvl6pPr>
            <a:lvl7pPr lvl="6" rtl="0" algn="l">
              <a:spcBef>
                <a:spcPts val="0"/>
              </a:spcBef>
              <a:spcAft>
                <a:spcPts val="0"/>
              </a:spcAft>
              <a:buSzPts val="700"/>
              <a:buNone/>
              <a:defRPr/>
            </a:lvl7pPr>
            <a:lvl8pPr lvl="7" rtl="0" algn="l">
              <a:spcBef>
                <a:spcPts val="0"/>
              </a:spcBef>
              <a:spcAft>
                <a:spcPts val="0"/>
              </a:spcAft>
              <a:buSzPts val="700"/>
              <a:buNone/>
              <a:defRPr/>
            </a:lvl8pPr>
            <a:lvl9pPr lvl="8" rtl="0" algn="l">
              <a:spcBef>
                <a:spcPts val="0"/>
              </a:spcBef>
              <a:spcAft>
                <a:spcPts val="0"/>
              </a:spcAft>
              <a:buSzPts val="700"/>
              <a:buNone/>
              <a:defRPr/>
            </a:lvl9pPr>
          </a:lstStyle>
          <a:p/>
        </p:txBody>
      </p:sp>
      <p:sp>
        <p:nvSpPr>
          <p:cNvPr id="124" name="Google Shape;124;p24"/>
          <p:cNvSpPr txBox="1"/>
          <p:nvPr>
            <p:ph idx="12" type="sldNum"/>
          </p:nvPr>
        </p:nvSpPr>
        <p:spPr>
          <a:xfrm>
            <a:off x="3276600" y="3178175"/>
            <a:ext cx="1066800" cy="182700"/>
          </a:xfrm>
          <a:prstGeom prst="rect">
            <a:avLst/>
          </a:prstGeom>
          <a:noFill/>
          <a:ln>
            <a:noFill/>
          </a:ln>
        </p:spPr>
        <p:txBody>
          <a:bodyPr anchorCtr="0" anchor="ctr" bIns="22850" lIns="45725" spcFirstLastPara="1" rIns="45725" wrap="square" tIns="2285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2.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transition spd="med">
    <p:fade/>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marR="0" rtl="0" algn="ctr">
              <a:spcBef>
                <a:spcPts val="0"/>
              </a:spcBef>
              <a:spcAft>
                <a:spcPts val="0"/>
              </a:spcAft>
              <a:buClr>
                <a:schemeClr val="dk1"/>
              </a:buClr>
              <a:buSzPts val="2200"/>
              <a:buFont typeface="Calibri"/>
              <a:buNone/>
              <a:defRPr b="0" i="0" sz="2200" u="none" cap="none" strike="noStrike">
                <a:solidFill>
                  <a:schemeClr val="dk1"/>
                </a:solidFill>
                <a:latin typeface="Calibri"/>
                <a:ea typeface="Calibri"/>
                <a:cs typeface="Calibri"/>
                <a:sym typeface="Calibri"/>
              </a:defRPr>
            </a:lvl1pPr>
            <a:lvl2pPr lvl="1" rtl="0">
              <a:spcBef>
                <a:spcPts val="0"/>
              </a:spcBef>
              <a:spcAft>
                <a:spcPts val="0"/>
              </a:spcAft>
              <a:buSzPts val="700"/>
              <a:buNone/>
              <a:defRPr sz="900"/>
            </a:lvl2pPr>
            <a:lvl3pPr lvl="2" rtl="0">
              <a:spcBef>
                <a:spcPts val="0"/>
              </a:spcBef>
              <a:spcAft>
                <a:spcPts val="0"/>
              </a:spcAft>
              <a:buSzPts val="700"/>
              <a:buNone/>
              <a:defRPr sz="900"/>
            </a:lvl3pPr>
            <a:lvl4pPr lvl="3" rtl="0">
              <a:spcBef>
                <a:spcPts val="0"/>
              </a:spcBef>
              <a:spcAft>
                <a:spcPts val="0"/>
              </a:spcAft>
              <a:buSzPts val="700"/>
              <a:buNone/>
              <a:defRPr sz="900"/>
            </a:lvl4pPr>
            <a:lvl5pPr lvl="4" rtl="0">
              <a:spcBef>
                <a:spcPts val="0"/>
              </a:spcBef>
              <a:spcAft>
                <a:spcPts val="0"/>
              </a:spcAft>
              <a:buSzPts val="700"/>
              <a:buNone/>
              <a:defRPr sz="900"/>
            </a:lvl5pPr>
            <a:lvl6pPr lvl="5" rtl="0">
              <a:spcBef>
                <a:spcPts val="0"/>
              </a:spcBef>
              <a:spcAft>
                <a:spcPts val="0"/>
              </a:spcAft>
              <a:buSzPts val="700"/>
              <a:buNone/>
              <a:defRPr sz="900"/>
            </a:lvl6pPr>
            <a:lvl7pPr lvl="6" rtl="0">
              <a:spcBef>
                <a:spcPts val="0"/>
              </a:spcBef>
              <a:spcAft>
                <a:spcPts val="0"/>
              </a:spcAft>
              <a:buSzPts val="700"/>
              <a:buNone/>
              <a:defRPr sz="900"/>
            </a:lvl7pPr>
            <a:lvl8pPr lvl="7" rtl="0">
              <a:spcBef>
                <a:spcPts val="0"/>
              </a:spcBef>
              <a:spcAft>
                <a:spcPts val="0"/>
              </a:spcAft>
              <a:buSzPts val="700"/>
              <a:buNone/>
              <a:defRPr sz="900"/>
            </a:lvl8pPr>
            <a:lvl9pPr lvl="8" rtl="0">
              <a:spcBef>
                <a:spcPts val="0"/>
              </a:spcBef>
              <a:spcAft>
                <a:spcPts val="0"/>
              </a:spcAft>
              <a:buSzPts val="700"/>
              <a:buNone/>
              <a:defRPr sz="900"/>
            </a:lvl9pPr>
          </a:lstStyle>
          <a:p/>
        </p:txBody>
      </p:sp>
      <p:sp>
        <p:nvSpPr>
          <p:cNvPr id="52" name="Google Shape;52;p13"/>
          <p:cNvSpPr txBox="1"/>
          <p:nvPr>
            <p:ph idx="1" type="body"/>
          </p:nvPr>
        </p:nvSpPr>
        <p:spPr>
          <a:xfrm>
            <a:off x="228600" y="800100"/>
            <a:ext cx="4114800" cy="2263200"/>
          </a:xfrm>
          <a:prstGeom prst="rect">
            <a:avLst/>
          </a:prstGeom>
          <a:noFill/>
          <a:ln>
            <a:noFill/>
          </a:ln>
        </p:spPr>
        <p:txBody>
          <a:bodyPr anchorCtr="0" anchor="t" bIns="22850" lIns="45725" spcFirstLastPara="1" rIns="45725" wrap="square" tIns="22850">
            <a:normAutofit/>
          </a:bodyPr>
          <a:lstStyle>
            <a:lvl1pPr indent="-330200" lvl="0" marL="457200" marR="0" rtl="0" algn="l">
              <a:spcBef>
                <a:spcPts val="30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1pPr>
            <a:lvl2pPr indent="-317500" lvl="1" marL="914400" marR="0" rtl="0" algn="l">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2pPr>
            <a:lvl3pPr indent="-304800" lvl="2" marL="1371600" marR="0" rtl="0" algn="l">
              <a:spcBef>
                <a:spcPts val="2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3pPr>
            <a:lvl4pPr indent="-292100" lvl="3" marL="1828800" marR="0" rtl="0" algn="l">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4pPr>
            <a:lvl5pPr indent="-292100" lvl="4" marL="2286000" marR="0" rtl="0" algn="l">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5pPr>
            <a:lvl6pPr indent="-292100" lvl="5" marL="2743200" marR="0" rtl="0" algn="l">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6pPr>
            <a:lvl7pPr indent="-292100" lvl="6" marL="3200400" marR="0" rtl="0" algn="l">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7pPr>
            <a:lvl8pPr indent="-292100" lvl="7" marL="3657600" marR="0" rtl="0" algn="l">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8pPr>
            <a:lvl9pPr indent="-292100" lvl="8" marL="4114800" marR="0" rtl="0" algn="l">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9pPr>
          </a:lstStyle>
          <a:p/>
        </p:txBody>
      </p:sp>
      <p:sp>
        <p:nvSpPr>
          <p:cNvPr id="53" name="Google Shape;53;p13"/>
          <p:cNvSpPr txBox="1"/>
          <p:nvPr>
            <p:ph idx="10" type="dt"/>
          </p:nvPr>
        </p:nvSpPr>
        <p:spPr>
          <a:xfrm>
            <a:off x="228600" y="3178175"/>
            <a:ext cx="1066800" cy="182700"/>
          </a:xfrm>
          <a:prstGeom prst="rect">
            <a:avLst/>
          </a:prstGeom>
          <a:noFill/>
          <a:ln>
            <a:noFill/>
          </a:ln>
        </p:spPr>
        <p:txBody>
          <a:bodyPr anchorCtr="0" anchor="ctr" bIns="22850" lIns="45725" spcFirstLastPara="1" rIns="45725" wrap="square" tIns="22850">
            <a:noAutofit/>
          </a:bodyPr>
          <a:lstStyle>
            <a:lvl1pPr lvl="0" marR="0" rtl="0" algn="l">
              <a:spcBef>
                <a:spcPts val="0"/>
              </a:spcBef>
              <a:spcAft>
                <a:spcPts val="0"/>
              </a:spcAft>
              <a:buSzPts val="700"/>
              <a:buNone/>
              <a:defRPr b="0" i="0" sz="600" u="none" cap="none" strike="noStrike">
                <a:solidFill>
                  <a:srgbClr val="888888"/>
                </a:solidFill>
                <a:latin typeface="Calibri"/>
                <a:ea typeface="Calibri"/>
                <a:cs typeface="Calibri"/>
                <a:sym typeface="Calibri"/>
              </a:defRPr>
            </a:lvl1pPr>
            <a:lvl2pPr lvl="1"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2pPr>
            <a:lvl3pPr lvl="2"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3pPr>
            <a:lvl4pPr lvl="3"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4pPr>
            <a:lvl5pPr lvl="4"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5pPr>
            <a:lvl6pPr lvl="5"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6pPr>
            <a:lvl7pPr lvl="6"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7pPr>
            <a:lvl8pPr lvl="7"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8pPr>
            <a:lvl9pPr lvl="8"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9pPr>
          </a:lstStyle>
          <a:p/>
        </p:txBody>
      </p:sp>
      <p:sp>
        <p:nvSpPr>
          <p:cNvPr id="54" name="Google Shape;54;p13"/>
          <p:cNvSpPr txBox="1"/>
          <p:nvPr>
            <p:ph idx="11" type="ftr"/>
          </p:nvPr>
        </p:nvSpPr>
        <p:spPr>
          <a:xfrm>
            <a:off x="1562100" y="3178175"/>
            <a:ext cx="1447800" cy="182700"/>
          </a:xfrm>
          <a:prstGeom prst="rect">
            <a:avLst/>
          </a:prstGeom>
          <a:noFill/>
          <a:ln>
            <a:noFill/>
          </a:ln>
        </p:spPr>
        <p:txBody>
          <a:bodyPr anchorCtr="0" anchor="ctr" bIns="22850" lIns="45725" spcFirstLastPara="1" rIns="45725" wrap="square" tIns="22850">
            <a:noAutofit/>
          </a:bodyPr>
          <a:lstStyle>
            <a:lvl1pPr lvl="0" marR="0" rtl="0" algn="ctr">
              <a:spcBef>
                <a:spcPts val="0"/>
              </a:spcBef>
              <a:spcAft>
                <a:spcPts val="0"/>
              </a:spcAft>
              <a:buSzPts val="700"/>
              <a:buNone/>
              <a:defRPr b="0" i="0" sz="600" u="none" cap="none" strike="noStrike">
                <a:solidFill>
                  <a:srgbClr val="888888"/>
                </a:solidFill>
                <a:latin typeface="Calibri"/>
                <a:ea typeface="Calibri"/>
                <a:cs typeface="Calibri"/>
                <a:sym typeface="Calibri"/>
              </a:defRPr>
            </a:lvl1pPr>
            <a:lvl2pPr lvl="1"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2pPr>
            <a:lvl3pPr lvl="2"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3pPr>
            <a:lvl4pPr lvl="3"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4pPr>
            <a:lvl5pPr lvl="4"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5pPr>
            <a:lvl6pPr lvl="5"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6pPr>
            <a:lvl7pPr lvl="6"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7pPr>
            <a:lvl8pPr lvl="7"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8pPr>
            <a:lvl9pPr lvl="8"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9pPr>
          </a:lstStyle>
          <a:p/>
        </p:txBody>
      </p:sp>
      <p:sp>
        <p:nvSpPr>
          <p:cNvPr id="55" name="Google Shape;55;p13"/>
          <p:cNvSpPr txBox="1"/>
          <p:nvPr>
            <p:ph idx="12" type="sldNum"/>
          </p:nvPr>
        </p:nvSpPr>
        <p:spPr>
          <a:xfrm>
            <a:off x="3276600" y="3178175"/>
            <a:ext cx="1066800" cy="182700"/>
          </a:xfrm>
          <a:prstGeom prst="rect">
            <a:avLst/>
          </a:prstGeom>
          <a:noFill/>
          <a:ln>
            <a:noFill/>
          </a:ln>
        </p:spPr>
        <p:txBody>
          <a:bodyPr anchorCtr="0" anchor="ctr" bIns="22850" lIns="45725" spcFirstLastPara="1" rIns="45725" wrap="square" tIns="22850">
            <a:noAutofit/>
          </a:bodyPr>
          <a:lstStyle>
            <a:lvl1pPr indent="0" lvl="0" marL="0" marR="0" rtl="0" algn="r">
              <a:spcBef>
                <a:spcPts val="0"/>
              </a:spcBef>
              <a:buNone/>
              <a:defRPr b="0" i="0" sz="600" u="none" cap="none" strike="noStrike">
                <a:solidFill>
                  <a:srgbClr val="888888"/>
                </a:solidFill>
                <a:latin typeface="Calibri"/>
                <a:ea typeface="Calibri"/>
                <a:cs typeface="Calibri"/>
                <a:sym typeface="Calibri"/>
              </a:defRPr>
            </a:lvl1pPr>
            <a:lvl2pPr indent="0" lvl="1" marL="0" marR="0" rtl="0" algn="r">
              <a:spcBef>
                <a:spcPts val="0"/>
              </a:spcBef>
              <a:buNone/>
              <a:defRPr b="0" i="0" sz="600" u="none" cap="none" strike="noStrike">
                <a:solidFill>
                  <a:srgbClr val="888888"/>
                </a:solidFill>
                <a:latin typeface="Calibri"/>
                <a:ea typeface="Calibri"/>
                <a:cs typeface="Calibri"/>
                <a:sym typeface="Calibri"/>
              </a:defRPr>
            </a:lvl2pPr>
            <a:lvl3pPr indent="0" lvl="2" marL="0" marR="0" rtl="0" algn="r">
              <a:spcBef>
                <a:spcPts val="0"/>
              </a:spcBef>
              <a:buNone/>
              <a:defRPr b="0" i="0" sz="600" u="none" cap="none" strike="noStrike">
                <a:solidFill>
                  <a:srgbClr val="888888"/>
                </a:solidFill>
                <a:latin typeface="Calibri"/>
                <a:ea typeface="Calibri"/>
                <a:cs typeface="Calibri"/>
                <a:sym typeface="Calibri"/>
              </a:defRPr>
            </a:lvl3pPr>
            <a:lvl4pPr indent="0" lvl="3" marL="0" marR="0" rtl="0" algn="r">
              <a:spcBef>
                <a:spcPts val="0"/>
              </a:spcBef>
              <a:buNone/>
              <a:defRPr b="0" i="0" sz="600" u="none" cap="none" strike="noStrike">
                <a:solidFill>
                  <a:srgbClr val="888888"/>
                </a:solidFill>
                <a:latin typeface="Calibri"/>
                <a:ea typeface="Calibri"/>
                <a:cs typeface="Calibri"/>
                <a:sym typeface="Calibri"/>
              </a:defRPr>
            </a:lvl4pPr>
            <a:lvl5pPr indent="0" lvl="4" marL="0" marR="0" rtl="0" algn="r">
              <a:spcBef>
                <a:spcPts val="0"/>
              </a:spcBef>
              <a:buNone/>
              <a:defRPr b="0" i="0" sz="600" u="none" cap="none" strike="noStrike">
                <a:solidFill>
                  <a:srgbClr val="888888"/>
                </a:solidFill>
                <a:latin typeface="Calibri"/>
                <a:ea typeface="Calibri"/>
                <a:cs typeface="Calibri"/>
                <a:sym typeface="Calibri"/>
              </a:defRPr>
            </a:lvl5pPr>
            <a:lvl6pPr indent="0" lvl="5" marL="0" marR="0" rtl="0" algn="r">
              <a:spcBef>
                <a:spcPts val="0"/>
              </a:spcBef>
              <a:buNone/>
              <a:defRPr b="0" i="0" sz="600" u="none" cap="none" strike="noStrike">
                <a:solidFill>
                  <a:srgbClr val="888888"/>
                </a:solidFill>
                <a:latin typeface="Calibri"/>
                <a:ea typeface="Calibri"/>
                <a:cs typeface="Calibri"/>
                <a:sym typeface="Calibri"/>
              </a:defRPr>
            </a:lvl6pPr>
            <a:lvl7pPr indent="0" lvl="6" marL="0" marR="0" rtl="0" algn="r">
              <a:spcBef>
                <a:spcPts val="0"/>
              </a:spcBef>
              <a:buNone/>
              <a:defRPr b="0" i="0" sz="600" u="none" cap="none" strike="noStrike">
                <a:solidFill>
                  <a:srgbClr val="888888"/>
                </a:solidFill>
                <a:latin typeface="Calibri"/>
                <a:ea typeface="Calibri"/>
                <a:cs typeface="Calibri"/>
                <a:sym typeface="Calibri"/>
              </a:defRPr>
            </a:lvl7pPr>
            <a:lvl8pPr indent="0" lvl="7" marL="0" marR="0" rtl="0" algn="r">
              <a:spcBef>
                <a:spcPts val="0"/>
              </a:spcBef>
              <a:buNone/>
              <a:defRPr b="0" i="0" sz="600" u="none" cap="none" strike="noStrike">
                <a:solidFill>
                  <a:srgbClr val="888888"/>
                </a:solidFill>
                <a:latin typeface="Calibri"/>
                <a:ea typeface="Calibri"/>
                <a:cs typeface="Calibri"/>
                <a:sym typeface="Calibri"/>
              </a:defRPr>
            </a:lvl8pPr>
            <a:lvl9pPr indent="0" lvl="8" marL="0" marR="0" rtl="0" algn="r">
              <a:spcBef>
                <a:spcPts val="0"/>
              </a:spcBef>
              <a:buNone/>
              <a:defRPr b="0" i="0" sz="6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transition spd="med">
    <p:fade/>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12.jpg"/><Relationship Id="rId4" Type="http://schemas.openxmlformats.org/officeDocument/2006/relationships/image" Target="../media/image14.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5.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18.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7.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8.jpg"/><Relationship Id="rId4" Type="http://schemas.openxmlformats.org/officeDocument/2006/relationships/image" Target="../media/image2.png"/><Relationship Id="rId5" Type="http://schemas.openxmlformats.org/officeDocument/2006/relationships/image" Target="../media/image1.jpg"/><Relationship Id="rId6"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 Id="rId3" Type="http://schemas.openxmlformats.org/officeDocument/2006/relationships/image" Target="../media/image13.png"/><Relationship Id="rId4" Type="http://schemas.openxmlformats.org/officeDocument/2006/relationships/image" Target="../media/image23.png"/><Relationship Id="rId10" Type="http://schemas.openxmlformats.org/officeDocument/2006/relationships/image" Target="../media/image19.png"/><Relationship Id="rId9" Type="http://schemas.openxmlformats.org/officeDocument/2006/relationships/image" Target="../media/image21.png"/><Relationship Id="rId5" Type="http://schemas.openxmlformats.org/officeDocument/2006/relationships/image" Target="../media/image17.png"/><Relationship Id="rId6" Type="http://schemas.openxmlformats.org/officeDocument/2006/relationships/image" Target="../media/image20.png"/><Relationship Id="rId7" Type="http://schemas.openxmlformats.org/officeDocument/2006/relationships/image" Target="../media/image24.png"/><Relationship Id="rId8" Type="http://schemas.openxmlformats.org/officeDocument/2006/relationships/image" Target="../media/image2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 Id="rId3" Type="http://schemas.openxmlformats.org/officeDocument/2006/relationships/image" Target="../media/image7.jpg"/><Relationship Id="rId4" Type="http://schemas.openxmlformats.org/officeDocument/2006/relationships/image" Target="../media/image19.png"/><Relationship Id="rId9" Type="http://schemas.openxmlformats.org/officeDocument/2006/relationships/image" Target="../media/image8.jpg"/><Relationship Id="rId5" Type="http://schemas.openxmlformats.org/officeDocument/2006/relationships/image" Target="../media/image21.png"/><Relationship Id="rId6" Type="http://schemas.openxmlformats.org/officeDocument/2006/relationships/image" Target="../media/image23.png"/><Relationship Id="rId7" Type="http://schemas.openxmlformats.org/officeDocument/2006/relationships/image" Target="../media/image25.png"/><Relationship Id="rId8" Type="http://schemas.openxmlformats.org/officeDocument/2006/relationships/image" Target="../media/image1.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 Id="rId3" Type="http://schemas.openxmlformats.org/officeDocument/2006/relationships/image" Target="../media/image7.jpg"/><Relationship Id="rId4" Type="http://schemas.openxmlformats.org/officeDocument/2006/relationships/image" Target="../media/image19.png"/><Relationship Id="rId9" Type="http://schemas.openxmlformats.org/officeDocument/2006/relationships/image" Target="../media/image8.jpg"/><Relationship Id="rId5" Type="http://schemas.openxmlformats.org/officeDocument/2006/relationships/image" Target="../media/image21.png"/><Relationship Id="rId6" Type="http://schemas.openxmlformats.org/officeDocument/2006/relationships/image" Target="../media/image23.png"/><Relationship Id="rId7" Type="http://schemas.openxmlformats.org/officeDocument/2006/relationships/image" Target="../media/image25.png"/><Relationship Id="rId8" Type="http://schemas.openxmlformats.org/officeDocument/2006/relationships/image" Target="../media/image1.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 Id="rId3" Type="http://schemas.openxmlformats.org/officeDocument/2006/relationships/image" Target="../media/image32.jpg"/><Relationship Id="rId4" Type="http://schemas.openxmlformats.org/officeDocument/2006/relationships/image" Target="../media/image27.jpg"/><Relationship Id="rId5" Type="http://schemas.openxmlformats.org/officeDocument/2006/relationships/image" Target="../media/image35.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 Id="rId3" Type="http://schemas.openxmlformats.org/officeDocument/2006/relationships/image" Target="../media/image36.jpg"/><Relationship Id="rId4" Type="http://schemas.openxmlformats.org/officeDocument/2006/relationships/image" Target="../media/image28.jpg"/><Relationship Id="rId5" Type="http://schemas.openxmlformats.org/officeDocument/2006/relationships/image" Target="../media/image33.jpg"/><Relationship Id="rId6" Type="http://schemas.openxmlformats.org/officeDocument/2006/relationships/image" Target="../media/image26.jpg"/><Relationship Id="rId7" Type="http://schemas.openxmlformats.org/officeDocument/2006/relationships/image" Target="../media/image31.jpg"/><Relationship Id="rId8" Type="http://schemas.openxmlformats.org/officeDocument/2006/relationships/image" Target="../media/image29.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 Id="rId3" Type="http://schemas.openxmlformats.org/officeDocument/2006/relationships/image" Target="../media/image4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 Id="rId3" Type="http://schemas.openxmlformats.org/officeDocument/2006/relationships/image" Target="../media/image41.jpg"/><Relationship Id="rId4" Type="http://schemas.openxmlformats.org/officeDocument/2006/relationships/image" Target="../media/image45.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 Id="rId3" Type="http://schemas.openxmlformats.org/officeDocument/2006/relationships/image" Target="../media/image38.jpg"/><Relationship Id="rId4" Type="http://schemas.openxmlformats.org/officeDocument/2006/relationships/image" Target="../media/image43.jpg"/><Relationship Id="rId5" Type="http://schemas.openxmlformats.org/officeDocument/2006/relationships/image" Target="../media/image30.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 Id="rId3" Type="http://schemas.openxmlformats.org/officeDocument/2006/relationships/image" Target="../media/image42.jpg"/><Relationship Id="rId4" Type="http://schemas.openxmlformats.org/officeDocument/2006/relationships/image" Target="../media/image37.jpg"/><Relationship Id="rId5" Type="http://schemas.openxmlformats.org/officeDocument/2006/relationships/image" Target="../media/image34.jpg"/><Relationship Id="rId6" Type="http://schemas.openxmlformats.org/officeDocument/2006/relationships/image" Target="../media/image46.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xml"/><Relationship Id="rId3" Type="http://schemas.openxmlformats.org/officeDocument/2006/relationships/image" Target="../media/image44.jpg"/><Relationship Id="rId4" Type="http://schemas.openxmlformats.org/officeDocument/2006/relationships/image" Target="../media/image39.jpg"/><Relationship Id="rId5" Type="http://schemas.openxmlformats.org/officeDocument/2006/relationships/image" Target="../media/image55.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xml"/><Relationship Id="rId3" Type="http://schemas.openxmlformats.org/officeDocument/2006/relationships/image" Target="../media/image54.jpg"/><Relationship Id="rId4" Type="http://schemas.openxmlformats.org/officeDocument/2006/relationships/image" Target="../media/image56.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xml"/><Relationship Id="rId3" Type="http://schemas.openxmlformats.org/officeDocument/2006/relationships/image" Target="../media/image58.png"/><Relationship Id="rId4" Type="http://schemas.openxmlformats.org/officeDocument/2006/relationships/image" Target="../media/image6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8.xml"/><Relationship Id="rId3" Type="http://schemas.openxmlformats.org/officeDocument/2006/relationships/image" Target="../media/image51.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9.xml"/><Relationship Id="rId3" Type="http://schemas.openxmlformats.org/officeDocument/2006/relationships/image" Target="../media/image47.jpg"/><Relationship Id="rId4" Type="http://schemas.openxmlformats.org/officeDocument/2006/relationships/image" Target="../media/image53.jpg"/><Relationship Id="rId5" Type="http://schemas.openxmlformats.org/officeDocument/2006/relationships/image" Target="../media/image48.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0.xml"/><Relationship Id="rId3" Type="http://schemas.openxmlformats.org/officeDocument/2006/relationships/image" Target="../media/image62.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1.xml"/><Relationship Id="rId3" Type="http://schemas.openxmlformats.org/officeDocument/2006/relationships/image" Target="../media/image52.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2.xml"/><Relationship Id="rId3" Type="http://schemas.openxmlformats.org/officeDocument/2006/relationships/image" Target="../media/image50.jpg"/><Relationship Id="rId4" Type="http://schemas.openxmlformats.org/officeDocument/2006/relationships/image" Target="../media/image60.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3.xml"/><Relationship Id="rId3" Type="http://schemas.openxmlformats.org/officeDocument/2006/relationships/image" Target="../media/image59.png"/><Relationship Id="rId4" Type="http://schemas.openxmlformats.org/officeDocument/2006/relationships/image" Target="../media/image5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40.png"/><Relationship Id="rId4" Type="http://schemas.openxmlformats.org/officeDocument/2006/relationships/image" Target="../media/image4.png"/><Relationship Id="rId5" Type="http://schemas.openxmlformats.org/officeDocument/2006/relationships/image" Target="../media/image1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hyperlink" Target="https://data.cityofnewyork.us/Transportation/NYC-Taxi-Zones/d3c5-ddgc"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22.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9.jpg"/><Relationship Id="rId4" Type="http://schemas.openxmlformats.org/officeDocument/2006/relationships/image" Target="../media/image3.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6.jpg"/><Relationship Id="rId4" Type="http://schemas.openxmlformats.org/officeDocument/2006/relationships/image" Target="../media/image10.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EE7"/>
        </a:solidFill>
      </p:bgPr>
    </p:bg>
    <p:spTree>
      <p:nvGrpSpPr>
        <p:cNvPr id="128" name="Shape 128"/>
        <p:cNvGrpSpPr/>
        <p:nvPr/>
      </p:nvGrpSpPr>
      <p:grpSpPr>
        <a:xfrm>
          <a:off x="0" y="0"/>
          <a:ext cx="0" cy="0"/>
          <a:chOff x="0" y="0"/>
          <a:chExt cx="0" cy="0"/>
        </a:xfrm>
      </p:grpSpPr>
      <p:cxnSp>
        <p:nvCxnSpPr>
          <p:cNvPr id="129" name="Google Shape;129;p25"/>
          <p:cNvCxnSpPr/>
          <p:nvPr/>
        </p:nvCxnSpPr>
        <p:spPr>
          <a:xfrm flipH="1" rot="10800000">
            <a:off x="514353" y="2257437"/>
            <a:ext cx="8115300" cy="19200"/>
          </a:xfrm>
          <a:prstGeom prst="straightConnector1">
            <a:avLst/>
          </a:prstGeom>
          <a:noFill/>
          <a:ln cap="flat" cmpd="sng" w="9525">
            <a:solidFill>
              <a:srgbClr val="2B2C30"/>
            </a:solidFill>
            <a:prstDash val="solid"/>
            <a:round/>
            <a:headEnd len="sm" w="sm" type="none"/>
            <a:tailEnd len="sm" w="sm" type="none"/>
          </a:ln>
        </p:spPr>
      </p:cxnSp>
      <p:sp>
        <p:nvSpPr>
          <p:cNvPr id="130" name="Google Shape;130;p25"/>
          <p:cNvSpPr txBox="1"/>
          <p:nvPr/>
        </p:nvSpPr>
        <p:spPr>
          <a:xfrm>
            <a:off x="503441" y="2364396"/>
            <a:ext cx="8115300" cy="292500"/>
          </a:xfrm>
          <a:prstGeom prst="rect">
            <a:avLst/>
          </a:prstGeom>
          <a:noFill/>
          <a:ln>
            <a:noFill/>
          </a:ln>
        </p:spPr>
        <p:txBody>
          <a:bodyPr anchorCtr="0" anchor="t" bIns="0" lIns="0" spcFirstLastPara="1" rIns="0" wrap="square" tIns="0">
            <a:spAutoFit/>
          </a:bodyPr>
          <a:lstStyle/>
          <a:p>
            <a:pPr indent="0" lvl="0" marL="0" marR="0" rtl="0" algn="l">
              <a:lnSpc>
                <a:spcPct val="140010"/>
              </a:lnSpc>
              <a:spcBef>
                <a:spcPts val="0"/>
              </a:spcBef>
              <a:spcAft>
                <a:spcPts val="0"/>
              </a:spcAft>
              <a:buNone/>
            </a:pPr>
            <a:r>
              <a:rPr b="1" lang="en" sz="1900">
                <a:solidFill>
                  <a:srgbClr val="2B2C30"/>
                </a:solidFill>
                <a:latin typeface="Public Sans"/>
                <a:ea typeface="Public Sans"/>
                <a:cs typeface="Public Sans"/>
                <a:sym typeface="Public Sans"/>
              </a:rPr>
              <a:t>BI &amp; </a:t>
            </a:r>
            <a:r>
              <a:rPr b="1" lang="en" sz="1900">
                <a:solidFill>
                  <a:srgbClr val="2B2C30"/>
                </a:solidFill>
                <a:latin typeface="Public Sans"/>
                <a:ea typeface="Public Sans"/>
                <a:cs typeface="Public Sans"/>
                <a:sym typeface="Public Sans"/>
              </a:rPr>
              <a:t>Data Warehouse</a:t>
            </a:r>
            <a:r>
              <a:rPr b="1" lang="en" sz="1900">
                <a:solidFill>
                  <a:srgbClr val="2B2C30"/>
                </a:solidFill>
                <a:latin typeface="Public Sans"/>
                <a:ea typeface="Public Sans"/>
                <a:cs typeface="Public Sans"/>
                <a:sym typeface="Public Sans"/>
              </a:rPr>
              <a:t> </a:t>
            </a:r>
            <a:endParaRPr sz="700"/>
          </a:p>
        </p:txBody>
      </p:sp>
      <p:sp>
        <p:nvSpPr>
          <p:cNvPr id="131" name="Google Shape;131;p25"/>
          <p:cNvSpPr txBox="1"/>
          <p:nvPr/>
        </p:nvSpPr>
        <p:spPr>
          <a:xfrm>
            <a:off x="425487" y="1166208"/>
            <a:ext cx="8204100" cy="1176600"/>
          </a:xfrm>
          <a:prstGeom prst="rect">
            <a:avLst/>
          </a:prstGeom>
          <a:noFill/>
          <a:ln>
            <a:noFill/>
          </a:ln>
        </p:spPr>
        <p:txBody>
          <a:bodyPr anchorCtr="0" anchor="t" bIns="0" lIns="0" spcFirstLastPara="1" rIns="0" wrap="square" tIns="0">
            <a:spAutoFit/>
          </a:bodyPr>
          <a:lstStyle/>
          <a:p>
            <a:pPr indent="0" lvl="0" marL="0" marR="0" rtl="0" algn="l">
              <a:lnSpc>
                <a:spcPct val="91001"/>
              </a:lnSpc>
              <a:spcBef>
                <a:spcPts val="0"/>
              </a:spcBef>
              <a:spcAft>
                <a:spcPts val="0"/>
              </a:spcAft>
              <a:buNone/>
            </a:pPr>
            <a:r>
              <a:rPr lang="en" sz="8400">
                <a:solidFill>
                  <a:srgbClr val="2B2C30"/>
                </a:solidFill>
                <a:latin typeface="Playfair Display"/>
                <a:ea typeface="Playfair Display"/>
                <a:cs typeface="Playfair Display"/>
                <a:sym typeface="Playfair Display"/>
              </a:rPr>
              <a:t>Team A Project</a:t>
            </a:r>
            <a:endParaRPr sz="700"/>
          </a:p>
        </p:txBody>
      </p:sp>
      <p:sp>
        <p:nvSpPr>
          <p:cNvPr id="132" name="Google Shape;132;p25"/>
          <p:cNvSpPr txBox="1"/>
          <p:nvPr/>
        </p:nvSpPr>
        <p:spPr>
          <a:xfrm>
            <a:off x="465304" y="3539753"/>
            <a:ext cx="3931200" cy="1293000"/>
          </a:xfrm>
          <a:prstGeom prst="rect">
            <a:avLst/>
          </a:prstGeom>
          <a:noFill/>
          <a:ln>
            <a:noFill/>
          </a:ln>
        </p:spPr>
        <p:txBody>
          <a:bodyPr anchorCtr="0" anchor="t" bIns="0" lIns="0" spcFirstLastPara="1" rIns="0" wrap="square" tIns="0">
            <a:spAutoFit/>
          </a:bodyPr>
          <a:lstStyle/>
          <a:p>
            <a:pPr indent="0" lvl="0" marL="0" marR="0" rtl="0" algn="l">
              <a:lnSpc>
                <a:spcPct val="150000"/>
              </a:lnSpc>
              <a:spcBef>
                <a:spcPts val="0"/>
              </a:spcBef>
              <a:spcAft>
                <a:spcPts val="0"/>
              </a:spcAft>
              <a:buNone/>
            </a:pPr>
            <a:r>
              <a:rPr b="1" lang="en" sz="1200">
                <a:solidFill>
                  <a:srgbClr val="2B2C30"/>
                </a:solidFill>
                <a:latin typeface="Public Sans"/>
                <a:ea typeface="Public Sans"/>
                <a:cs typeface="Public Sans"/>
                <a:sym typeface="Public Sans"/>
              </a:rPr>
              <a:t>Group Member: </a:t>
            </a:r>
            <a:endParaRPr b="1" sz="1200">
              <a:solidFill>
                <a:srgbClr val="2B2C30"/>
              </a:solidFill>
              <a:latin typeface="Public Sans"/>
              <a:ea typeface="Public Sans"/>
              <a:cs typeface="Public Sans"/>
              <a:sym typeface="Public Sans"/>
            </a:endParaRPr>
          </a:p>
          <a:p>
            <a:pPr indent="0" lvl="0" marL="457200" marR="0" rtl="0" algn="l">
              <a:lnSpc>
                <a:spcPct val="150000"/>
              </a:lnSpc>
              <a:spcBef>
                <a:spcPts val="0"/>
              </a:spcBef>
              <a:spcAft>
                <a:spcPts val="0"/>
              </a:spcAft>
              <a:buNone/>
            </a:pPr>
            <a:r>
              <a:rPr lang="en" sz="1200">
                <a:solidFill>
                  <a:srgbClr val="2B2C30"/>
                </a:solidFill>
                <a:latin typeface="Public Sans"/>
                <a:ea typeface="Public Sans"/>
                <a:cs typeface="Public Sans"/>
                <a:sym typeface="Public Sans"/>
              </a:rPr>
              <a:t>Carina Meng</a:t>
            </a:r>
            <a:endParaRPr sz="1200">
              <a:solidFill>
                <a:srgbClr val="2B2C30"/>
              </a:solidFill>
              <a:latin typeface="Public Sans"/>
              <a:ea typeface="Public Sans"/>
              <a:cs typeface="Public Sans"/>
              <a:sym typeface="Public Sans"/>
            </a:endParaRPr>
          </a:p>
          <a:p>
            <a:pPr indent="0" lvl="0" marL="457200" marR="0" rtl="0" algn="l">
              <a:lnSpc>
                <a:spcPct val="150000"/>
              </a:lnSpc>
              <a:spcBef>
                <a:spcPts val="0"/>
              </a:spcBef>
              <a:spcAft>
                <a:spcPts val="0"/>
              </a:spcAft>
              <a:buNone/>
            </a:pPr>
            <a:r>
              <a:rPr lang="en" sz="1200">
                <a:solidFill>
                  <a:srgbClr val="2B2C30"/>
                </a:solidFill>
                <a:latin typeface="Public Sans"/>
                <a:ea typeface="Public Sans"/>
                <a:cs typeface="Public Sans"/>
                <a:sym typeface="Public Sans"/>
              </a:rPr>
              <a:t>Pristen Anton Patil</a:t>
            </a:r>
            <a:endParaRPr sz="1200">
              <a:solidFill>
                <a:srgbClr val="2B2C30"/>
              </a:solidFill>
              <a:latin typeface="Public Sans"/>
              <a:ea typeface="Public Sans"/>
              <a:cs typeface="Public Sans"/>
              <a:sym typeface="Public Sans"/>
            </a:endParaRPr>
          </a:p>
          <a:p>
            <a:pPr indent="0" lvl="0" marL="457200" marR="0" rtl="0" algn="l">
              <a:lnSpc>
                <a:spcPct val="150000"/>
              </a:lnSpc>
              <a:spcBef>
                <a:spcPts val="0"/>
              </a:spcBef>
              <a:spcAft>
                <a:spcPts val="0"/>
              </a:spcAft>
              <a:buClr>
                <a:srgbClr val="000000"/>
              </a:buClr>
              <a:buFont typeface="Arial"/>
              <a:buNone/>
            </a:pPr>
            <a:r>
              <a:rPr lang="en" sz="1200">
                <a:solidFill>
                  <a:srgbClr val="2B2C30"/>
                </a:solidFill>
                <a:latin typeface="Public Sans"/>
                <a:ea typeface="Public Sans"/>
                <a:cs typeface="Public Sans"/>
                <a:sym typeface="Public Sans"/>
              </a:rPr>
              <a:t>Terry Chou </a:t>
            </a:r>
            <a:endParaRPr sz="1200">
              <a:solidFill>
                <a:srgbClr val="2B2C30"/>
              </a:solidFill>
              <a:latin typeface="Public Sans"/>
              <a:ea typeface="Public Sans"/>
              <a:cs typeface="Public Sans"/>
              <a:sym typeface="Public Sans"/>
            </a:endParaRPr>
          </a:p>
          <a:p>
            <a:pPr indent="0" lvl="0" marL="0" marR="0" rtl="0" algn="l">
              <a:lnSpc>
                <a:spcPct val="150000"/>
              </a:lnSpc>
              <a:spcBef>
                <a:spcPts val="0"/>
              </a:spcBef>
              <a:spcAft>
                <a:spcPts val="0"/>
              </a:spcAft>
              <a:buNone/>
            </a:pPr>
            <a:r>
              <a:rPr b="1" lang="en" sz="1200">
                <a:solidFill>
                  <a:srgbClr val="2B2C30"/>
                </a:solidFill>
                <a:latin typeface="Public Sans"/>
                <a:ea typeface="Public Sans"/>
                <a:cs typeface="Public Sans"/>
                <a:sym typeface="Public Sans"/>
              </a:rPr>
              <a:t>22</a:t>
            </a:r>
            <a:r>
              <a:rPr b="1" i="0" lang="en" sz="1200" u="none" cap="none" strike="noStrike">
                <a:solidFill>
                  <a:srgbClr val="2B2C30"/>
                </a:solidFill>
                <a:latin typeface="Public Sans"/>
                <a:ea typeface="Public Sans"/>
                <a:cs typeface="Public Sans"/>
                <a:sym typeface="Public Sans"/>
              </a:rPr>
              <a:t> </a:t>
            </a:r>
            <a:r>
              <a:rPr b="1" lang="en" sz="1200">
                <a:solidFill>
                  <a:srgbClr val="2B2C30"/>
                </a:solidFill>
                <a:latin typeface="Public Sans"/>
                <a:ea typeface="Public Sans"/>
                <a:cs typeface="Public Sans"/>
                <a:sym typeface="Public Sans"/>
              </a:rPr>
              <a:t>Feb</a:t>
            </a:r>
            <a:r>
              <a:rPr b="1" i="0" lang="en" sz="1200" u="none" cap="none" strike="noStrike">
                <a:solidFill>
                  <a:srgbClr val="2B2C30"/>
                </a:solidFill>
                <a:latin typeface="Public Sans"/>
                <a:ea typeface="Public Sans"/>
                <a:cs typeface="Public Sans"/>
                <a:sym typeface="Public Sans"/>
              </a:rPr>
              <a:t>, 202</a:t>
            </a:r>
            <a:r>
              <a:rPr b="1" lang="en" sz="1200">
                <a:solidFill>
                  <a:srgbClr val="2B2C30"/>
                </a:solidFill>
                <a:latin typeface="Public Sans"/>
                <a:ea typeface="Public Sans"/>
                <a:cs typeface="Public Sans"/>
                <a:sym typeface="Public Sans"/>
              </a:rPr>
              <a:t>4</a:t>
            </a:r>
            <a:endParaRPr b="1" sz="7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EE7"/>
        </a:solidFill>
      </p:bgPr>
    </p:bg>
    <p:spTree>
      <p:nvGrpSpPr>
        <p:cNvPr id="200" name="Shape 200"/>
        <p:cNvGrpSpPr/>
        <p:nvPr/>
      </p:nvGrpSpPr>
      <p:grpSpPr>
        <a:xfrm>
          <a:off x="0" y="0"/>
          <a:ext cx="0" cy="0"/>
          <a:chOff x="0" y="0"/>
          <a:chExt cx="0" cy="0"/>
        </a:xfrm>
      </p:grpSpPr>
      <p:sp>
        <p:nvSpPr>
          <p:cNvPr id="201" name="Google Shape;201;p34"/>
          <p:cNvSpPr txBox="1"/>
          <p:nvPr/>
        </p:nvSpPr>
        <p:spPr>
          <a:xfrm>
            <a:off x="503435" y="471488"/>
            <a:ext cx="8115300" cy="292500"/>
          </a:xfrm>
          <a:prstGeom prst="rect">
            <a:avLst/>
          </a:prstGeom>
          <a:noFill/>
          <a:ln>
            <a:noFill/>
          </a:ln>
        </p:spPr>
        <p:txBody>
          <a:bodyPr anchorCtr="0" anchor="t" bIns="0" lIns="0" spcFirstLastPara="1" rIns="0" wrap="square" tIns="0">
            <a:spAutoFit/>
          </a:bodyPr>
          <a:lstStyle/>
          <a:p>
            <a:pPr indent="0" lvl="0" marL="0" marR="0" rtl="0" algn="l">
              <a:lnSpc>
                <a:spcPct val="140010"/>
              </a:lnSpc>
              <a:spcBef>
                <a:spcPts val="0"/>
              </a:spcBef>
              <a:spcAft>
                <a:spcPts val="0"/>
              </a:spcAft>
              <a:buNone/>
            </a:pPr>
            <a:r>
              <a:rPr b="1" lang="en" sz="1900">
                <a:solidFill>
                  <a:srgbClr val="2B2C30"/>
                </a:solidFill>
                <a:latin typeface="Public Sans"/>
                <a:ea typeface="Public Sans"/>
                <a:cs typeface="Public Sans"/>
                <a:sym typeface="Public Sans"/>
              </a:rPr>
              <a:t>5. ETL (Cleaning &amp; Transformation) Part 1</a:t>
            </a:r>
            <a:endParaRPr b="1" sz="1900">
              <a:solidFill>
                <a:srgbClr val="2B2C30"/>
              </a:solidFill>
              <a:latin typeface="Public Sans"/>
              <a:ea typeface="Public Sans"/>
              <a:cs typeface="Public Sans"/>
              <a:sym typeface="Public Sans"/>
            </a:endParaRPr>
          </a:p>
        </p:txBody>
      </p:sp>
      <p:sp>
        <p:nvSpPr>
          <p:cNvPr id="202" name="Google Shape;202;p34"/>
          <p:cNvSpPr txBox="1"/>
          <p:nvPr/>
        </p:nvSpPr>
        <p:spPr>
          <a:xfrm>
            <a:off x="122825" y="3848400"/>
            <a:ext cx="4295400" cy="10221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Clr>
                <a:schemeClr val="dk1"/>
              </a:buClr>
              <a:buSzPts val="1600"/>
              <a:buFont typeface="Calibri"/>
              <a:buChar char="●"/>
            </a:pPr>
            <a:r>
              <a:rPr lang="en" sz="1600">
                <a:solidFill>
                  <a:schemeClr val="dk1"/>
                </a:solidFill>
                <a:latin typeface="Calibri"/>
                <a:ea typeface="Calibri"/>
                <a:cs typeface="Calibri"/>
                <a:sym typeface="Calibri"/>
              </a:rPr>
              <a:t>Remove 50% of data from each month</a:t>
            </a:r>
            <a:endParaRPr sz="1600">
              <a:solidFill>
                <a:schemeClr val="dk1"/>
              </a:solidFill>
              <a:latin typeface="Calibri"/>
              <a:ea typeface="Calibri"/>
              <a:cs typeface="Calibri"/>
              <a:sym typeface="Calibri"/>
            </a:endParaRPr>
          </a:p>
          <a:p>
            <a:pPr indent="-330200" lvl="0" marL="457200" rtl="0" algn="l">
              <a:spcBef>
                <a:spcPts val="0"/>
              </a:spcBef>
              <a:spcAft>
                <a:spcPts val="0"/>
              </a:spcAft>
              <a:buClr>
                <a:schemeClr val="dk1"/>
              </a:buClr>
              <a:buSzPts val="1600"/>
              <a:buFont typeface="Calibri"/>
              <a:buChar char="●"/>
            </a:pPr>
            <a:r>
              <a:rPr lang="en" sz="1600">
                <a:solidFill>
                  <a:schemeClr val="dk1"/>
                </a:solidFill>
                <a:latin typeface="Calibri"/>
                <a:ea typeface="Calibri"/>
                <a:cs typeface="Calibri"/>
                <a:sym typeface="Calibri"/>
              </a:rPr>
              <a:t>Rename columns</a:t>
            </a:r>
            <a:endParaRPr sz="1600">
              <a:solidFill>
                <a:schemeClr val="dk1"/>
              </a:solidFill>
              <a:latin typeface="Calibri"/>
              <a:ea typeface="Calibri"/>
              <a:cs typeface="Calibri"/>
              <a:sym typeface="Calibri"/>
            </a:endParaRPr>
          </a:p>
          <a:p>
            <a:pPr indent="-330200" lvl="0" marL="457200" rtl="0" algn="l">
              <a:spcBef>
                <a:spcPts val="0"/>
              </a:spcBef>
              <a:spcAft>
                <a:spcPts val="0"/>
              </a:spcAft>
              <a:buClr>
                <a:schemeClr val="dk1"/>
              </a:buClr>
              <a:buSzPts val="1600"/>
              <a:buFont typeface="Calibri"/>
              <a:buChar char="●"/>
            </a:pPr>
            <a:r>
              <a:rPr lang="en" sz="1600">
                <a:solidFill>
                  <a:schemeClr val="dk1"/>
                </a:solidFill>
                <a:latin typeface="Calibri"/>
                <a:ea typeface="Calibri"/>
                <a:cs typeface="Calibri"/>
                <a:sym typeface="Calibri"/>
              </a:rPr>
              <a:t>Calculate trip duration in minutes</a:t>
            </a:r>
            <a:endParaRPr sz="1600">
              <a:solidFill>
                <a:schemeClr val="dk1"/>
              </a:solidFill>
              <a:latin typeface="Calibri"/>
              <a:ea typeface="Calibri"/>
              <a:cs typeface="Calibri"/>
              <a:sym typeface="Calibri"/>
            </a:endParaRPr>
          </a:p>
          <a:p>
            <a:pPr indent="0" lvl="0" marL="457200" rtl="0" algn="l">
              <a:spcBef>
                <a:spcPts val="0"/>
              </a:spcBef>
              <a:spcAft>
                <a:spcPts val="0"/>
              </a:spcAft>
              <a:buNone/>
            </a:pPr>
            <a:r>
              <a:t/>
            </a:r>
            <a:endParaRPr sz="1600">
              <a:solidFill>
                <a:schemeClr val="dk1"/>
              </a:solidFill>
              <a:latin typeface="Calibri"/>
              <a:ea typeface="Calibri"/>
              <a:cs typeface="Calibri"/>
              <a:sym typeface="Calibri"/>
            </a:endParaRPr>
          </a:p>
          <a:p>
            <a:pPr indent="0" lvl="0" marL="0" rtl="0" algn="l">
              <a:spcBef>
                <a:spcPts val="0"/>
              </a:spcBef>
              <a:spcAft>
                <a:spcPts val="0"/>
              </a:spcAft>
              <a:buNone/>
            </a:pPr>
            <a:r>
              <a:t/>
            </a:r>
            <a:endParaRPr sz="1600">
              <a:solidFill>
                <a:schemeClr val="dk1"/>
              </a:solidFill>
              <a:latin typeface="Calibri"/>
              <a:ea typeface="Calibri"/>
              <a:cs typeface="Calibri"/>
              <a:sym typeface="Calibri"/>
            </a:endParaRPr>
          </a:p>
        </p:txBody>
      </p:sp>
      <p:pic>
        <p:nvPicPr>
          <p:cNvPr id="203" name="Google Shape;203;p34"/>
          <p:cNvPicPr preferRelativeResize="0"/>
          <p:nvPr/>
        </p:nvPicPr>
        <p:blipFill>
          <a:blip r:embed="rId3">
            <a:alphaModFix/>
          </a:blip>
          <a:stretch>
            <a:fillRect/>
          </a:stretch>
        </p:blipFill>
        <p:spPr>
          <a:xfrm>
            <a:off x="122825" y="865575"/>
            <a:ext cx="4475772" cy="2881250"/>
          </a:xfrm>
          <a:prstGeom prst="rect">
            <a:avLst/>
          </a:prstGeom>
          <a:noFill/>
          <a:ln>
            <a:noFill/>
          </a:ln>
        </p:spPr>
      </p:pic>
      <p:pic>
        <p:nvPicPr>
          <p:cNvPr id="204" name="Google Shape;204;p34"/>
          <p:cNvPicPr preferRelativeResize="0"/>
          <p:nvPr/>
        </p:nvPicPr>
        <p:blipFill>
          <a:blip r:embed="rId4">
            <a:alphaModFix/>
          </a:blip>
          <a:stretch>
            <a:fillRect/>
          </a:stretch>
        </p:blipFill>
        <p:spPr>
          <a:xfrm>
            <a:off x="4684350" y="892751"/>
            <a:ext cx="4357576" cy="2854075"/>
          </a:xfrm>
          <a:prstGeom prst="rect">
            <a:avLst/>
          </a:prstGeom>
          <a:noFill/>
          <a:ln>
            <a:noFill/>
          </a:ln>
        </p:spPr>
      </p:pic>
      <p:sp>
        <p:nvSpPr>
          <p:cNvPr id="205" name="Google Shape;205;p34"/>
          <p:cNvSpPr txBox="1"/>
          <p:nvPr/>
        </p:nvSpPr>
        <p:spPr>
          <a:xfrm>
            <a:off x="4810225" y="3848400"/>
            <a:ext cx="4105800" cy="11691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Clr>
                <a:schemeClr val="dk1"/>
              </a:buClr>
              <a:buSzPts val="1600"/>
              <a:buFont typeface="Calibri"/>
              <a:buChar char="●"/>
            </a:pPr>
            <a:r>
              <a:rPr lang="en" sz="1600">
                <a:solidFill>
                  <a:schemeClr val="dk1"/>
                </a:solidFill>
                <a:latin typeface="Calibri"/>
                <a:ea typeface="Calibri"/>
                <a:cs typeface="Calibri"/>
                <a:sym typeface="Calibri"/>
              </a:rPr>
              <a:t>Drop error values </a:t>
            </a:r>
            <a:endParaRPr sz="1600">
              <a:solidFill>
                <a:schemeClr val="dk1"/>
              </a:solidFill>
              <a:latin typeface="Calibri"/>
              <a:ea typeface="Calibri"/>
              <a:cs typeface="Calibri"/>
              <a:sym typeface="Calibri"/>
            </a:endParaRPr>
          </a:p>
          <a:p>
            <a:pPr indent="-330200" lvl="1" marL="914400" rtl="0" algn="l">
              <a:spcBef>
                <a:spcPts val="0"/>
              </a:spcBef>
              <a:spcAft>
                <a:spcPts val="0"/>
              </a:spcAft>
              <a:buClr>
                <a:schemeClr val="dk1"/>
              </a:buClr>
              <a:buSzPts val="1600"/>
              <a:buFont typeface="Calibri"/>
              <a:buChar char="○"/>
            </a:pPr>
            <a:r>
              <a:rPr lang="en" sz="1600">
                <a:solidFill>
                  <a:schemeClr val="dk1"/>
                </a:solidFill>
                <a:latin typeface="Calibri"/>
                <a:ea typeface="Calibri"/>
                <a:cs typeface="Calibri"/>
                <a:sym typeface="Calibri"/>
              </a:rPr>
              <a:t>Negative fees</a:t>
            </a:r>
            <a:endParaRPr sz="1600">
              <a:solidFill>
                <a:schemeClr val="dk1"/>
              </a:solidFill>
              <a:latin typeface="Calibri"/>
              <a:ea typeface="Calibri"/>
              <a:cs typeface="Calibri"/>
              <a:sym typeface="Calibri"/>
            </a:endParaRPr>
          </a:p>
          <a:p>
            <a:pPr indent="-330200" lvl="1" marL="914400" rtl="0" algn="l">
              <a:spcBef>
                <a:spcPts val="0"/>
              </a:spcBef>
              <a:spcAft>
                <a:spcPts val="0"/>
              </a:spcAft>
              <a:buClr>
                <a:schemeClr val="dk1"/>
              </a:buClr>
              <a:buSzPts val="1600"/>
              <a:buFont typeface="Calibri"/>
              <a:buChar char="○"/>
            </a:pPr>
            <a:r>
              <a:rPr lang="en" sz="1600">
                <a:solidFill>
                  <a:schemeClr val="dk1"/>
                </a:solidFill>
                <a:latin typeface="Calibri"/>
                <a:ea typeface="Calibri"/>
                <a:cs typeface="Calibri"/>
                <a:sym typeface="Calibri"/>
              </a:rPr>
              <a:t>Undefined code</a:t>
            </a:r>
            <a:endParaRPr sz="1600">
              <a:solidFill>
                <a:schemeClr val="dk1"/>
              </a:solidFill>
              <a:latin typeface="Calibri"/>
              <a:ea typeface="Calibri"/>
              <a:cs typeface="Calibri"/>
              <a:sym typeface="Calibri"/>
            </a:endParaRPr>
          </a:p>
          <a:p>
            <a:pPr indent="-330200" lvl="1" marL="914400" rtl="0" algn="l">
              <a:spcBef>
                <a:spcPts val="0"/>
              </a:spcBef>
              <a:spcAft>
                <a:spcPts val="0"/>
              </a:spcAft>
              <a:buClr>
                <a:schemeClr val="dk1"/>
              </a:buClr>
              <a:buSzPts val="1600"/>
              <a:buFont typeface="Calibri"/>
              <a:buChar char="○"/>
            </a:pPr>
            <a:r>
              <a:rPr lang="en" sz="1600">
                <a:solidFill>
                  <a:schemeClr val="dk1"/>
                </a:solidFill>
                <a:latin typeface="Calibri"/>
                <a:ea typeface="Calibri"/>
                <a:cs typeface="Calibri"/>
                <a:sym typeface="Calibri"/>
              </a:rPr>
              <a:t>Wrong dates</a:t>
            </a:r>
            <a:endParaRPr sz="1600">
              <a:solidFill>
                <a:schemeClr val="dk1"/>
              </a:solidFill>
              <a:latin typeface="Calibri"/>
              <a:ea typeface="Calibri"/>
              <a:cs typeface="Calibri"/>
              <a:sym typeface="Calibri"/>
            </a:endParaRPr>
          </a:p>
          <a:p>
            <a:pPr indent="0" lvl="0" marL="457200" rtl="0" algn="l">
              <a:spcBef>
                <a:spcPts val="0"/>
              </a:spcBef>
              <a:spcAft>
                <a:spcPts val="0"/>
              </a:spcAft>
              <a:buNone/>
            </a:pPr>
            <a:r>
              <a:t/>
            </a:r>
            <a:endParaRPr sz="1600">
              <a:solidFill>
                <a:schemeClr val="dk1"/>
              </a:solidFill>
              <a:latin typeface="Calibri"/>
              <a:ea typeface="Calibri"/>
              <a:cs typeface="Calibri"/>
              <a:sym typeface="Calibri"/>
            </a:endParaRPr>
          </a:p>
          <a:p>
            <a:pPr indent="0" lvl="0" marL="457200" rtl="0" algn="l">
              <a:spcBef>
                <a:spcPts val="0"/>
              </a:spcBef>
              <a:spcAft>
                <a:spcPts val="0"/>
              </a:spcAft>
              <a:buNone/>
            </a:pPr>
            <a:r>
              <a:t/>
            </a:r>
            <a:endParaRPr sz="1600">
              <a:solidFill>
                <a:schemeClr val="dk1"/>
              </a:solidFill>
              <a:latin typeface="Calibri"/>
              <a:ea typeface="Calibri"/>
              <a:cs typeface="Calibri"/>
              <a:sym typeface="Calibri"/>
            </a:endParaRPr>
          </a:p>
          <a:p>
            <a:pPr indent="0" lvl="0" marL="457200" rtl="0" algn="l">
              <a:spcBef>
                <a:spcPts val="0"/>
              </a:spcBef>
              <a:spcAft>
                <a:spcPts val="0"/>
              </a:spcAft>
              <a:buNone/>
            </a:pPr>
            <a:r>
              <a:t/>
            </a:r>
            <a:endParaRPr sz="1600">
              <a:solidFill>
                <a:schemeClr val="dk1"/>
              </a:solidFill>
              <a:latin typeface="Calibri"/>
              <a:ea typeface="Calibri"/>
              <a:cs typeface="Calibri"/>
              <a:sym typeface="Calibri"/>
            </a:endParaRPr>
          </a:p>
          <a:p>
            <a:pPr indent="0" lvl="0" marL="0" rtl="0" algn="l">
              <a:spcBef>
                <a:spcPts val="0"/>
              </a:spcBef>
              <a:spcAft>
                <a:spcPts val="0"/>
              </a:spcAft>
              <a:buNone/>
            </a:pPr>
            <a:r>
              <a:t/>
            </a:r>
            <a:endParaRPr sz="1600">
              <a:solidFill>
                <a:schemeClr val="dk1"/>
              </a:solidFill>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EE7"/>
        </a:solidFill>
      </p:bgPr>
    </p:bg>
    <p:spTree>
      <p:nvGrpSpPr>
        <p:cNvPr id="209" name="Shape 209"/>
        <p:cNvGrpSpPr/>
        <p:nvPr/>
      </p:nvGrpSpPr>
      <p:grpSpPr>
        <a:xfrm>
          <a:off x="0" y="0"/>
          <a:ext cx="0" cy="0"/>
          <a:chOff x="0" y="0"/>
          <a:chExt cx="0" cy="0"/>
        </a:xfrm>
      </p:grpSpPr>
      <p:sp>
        <p:nvSpPr>
          <p:cNvPr id="210" name="Google Shape;210;p35"/>
          <p:cNvSpPr txBox="1"/>
          <p:nvPr/>
        </p:nvSpPr>
        <p:spPr>
          <a:xfrm>
            <a:off x="503435" y="471488"/>
            <a:ext cx="8115300" cy="292500"/>
          </a:xfrm>
          <a:prstGeom prst="rect">
            <a:avLst/>
          </a:prstGeom>
          <a:noFill/>
          <a:ln>
            <a:noFill/>
          </a:ln>
        </p:spPr>
        <p:txBody>
          <a:bodyPr anchorCtr="0" anchor="t" bIns="0" lIns="0" spcFirstLastPara="1" rIns="0" wrap="square" tIns="0">
            <a:spAutoFit/>
          </a:bodyPr>
          <a:lstStyle/>
          <a:p>
            <a:pPr indent="0" lvl="0" marL="0" marR="0" rtl="0" algn="l">
              <a:lnSpc>
                <a:spcPct val="140010"/>
              </a:lnSpc>
              <a:spcBef>
                <a:spcPts val="0"/>
              </a:spcBef>
              <a:spcAft>
                <a:spcPts val="0"/>
              </a:spcAft>
              <a:buNone/>
            </a:pPr>
            <a:r>
              <a:rPr b="1" lang="en" sz="1900">
                <a:solidFill>
                  <a:srgbClr val="2B2C30"/>
                </a:solidFill>
                <a:latin typeface="Public Sans"/>
                <a:ea typeface="Public Sans"/>
                <a:cs typeface="Public Sans"/>
                <a:sym typeface="Public Sans"/>
              </a:rPr>
              <a:t>5</a:t>
            </a:r>
            <a:r>
              <a:rPr b="1" lang="en" sz="1900">
                <a:solidFill>
                  <a:srgbClr val="2B2C30"/>
                </a:solidFill>
                <a:latin typeface="Public Sans"/>
                <a:ea typeface="Public Sans"/>
                <a:cs typeface="Public Sans"/>
                <a:sym typeface="Public Sans"/>
              </a:rPr>
              <a:t>. ETL (</a:t>
            </a:r>
            <a:r>
              <a:rPr b="1" lang="en" sz="1900">
                <a:solidFill>
                  <a:srgbClr val="2B2C30"/>
                </a:solidFill>
                <a:latin typeface="Public Sans"/>
                <a:ea typeface="Public Sans"/>
                <a:cs typeface="Public Sans"/>
                <a:sym typeface="Public Sans"/>
              </a:rPr>
              <a:t>Cleaning &amp; Transformation</a:t>
            </a:r>
            <a:r>
              <a:rPr b="1" lang="en" sz="1900">
                <a:solidFill>
                  <a:srgbClr val="2B2C30"/>
                </a:solidFill>
                <a:latin typeface="Public Sans"/>
                <a:ea typeface="Public Sans"/>
                <a:cs typeface="Public Sans"/>
                <a:sym typeface="Public Sans"/>
              </a:rPr>
              <a:t>) Part 2</a:t>
            </a:r>
            <a:endParaRPr b="1" sz="1900">
              <a:solidFill>
                <a:srgbClr val="2B2C30"/>
              </a:solidFill>
              <a:latin typeface="Public Sans"/>
              <a:ea typeface="Public Sans"/>
              <a:cs typeface="Public Sans"/>
              <a:sym typeface="Public Sans"/>
            </a:endParaRPr>
          </a:p>
        </p:txBody>
      </p:sp>
      <p:sp>
        <p:nvSpPr>
          <p:cNvPr id="211" name="Google Shape;211;p35"/>
          <p:cNvSpPr txBox="1"/>
          <p:nvPr/>
        </p:nvSpPr>
        <p:spPr>
          <a:xfrm>
            <a:off x="295775" y="3486250"/>
            <a:ext cx="8068800" cy="159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solidFill>
                  <a:schemeClr val="dk1"/>
                </a:solidFill>
                <a:latin typeface="Calibri"/>
                <a:ea typeface="Calibri"/>
                <a:cs typeface="Calibri"/>
                <a:sym typeface="Calibri"/>
              </a:rPr>
              <a:t>Construct Keys</a:t>
            </a:r>
            <a:endParaRPr b="1" sz="1600">
              <a:solidFill>
                <a:schemeClr val="dk1"/>
              </a:solidFill>
              <a:latin typeface="Calibri"/>
              <a:ea typeface="Calibri"/>
              <a:cs typeface="Calibri"/>
              <a:sym typeface="Calibri"/>
            </a:endParaRPr>
          </a:p>
          <a:p>
            <a:pPr indent="-330200" lvl="0" marL="457200" rtl="0" algn="l">
              <a:spcBef>
                <a:spcPts val="0"/>
              </a:spcBef>
              <a:spcAft>
                <a:spcPts val="0"/>
              </a:spcAft>
              <a:buClr>
                <a:schemeClr val="dk1"/>
              </a:buClr>
              <a:buSzPts val="1600"/>
              <a:buFont typeface="Calibri"/>
              <a:buChar char="●"/>
            </a:pPr>
            <a:r>
              <a:rPr lang="en" sz="1600">
                <a:solidFill>
                  <a:schemeClr val="dk1"/>
                </a:solidFill>
                <a:latin typeface="Calibri"/>
                <a:ea typeface="Calibri"/>
                <a:cs typeface="Calibri"/>
                <a:sym typeface="Calibri"/>
              </a:rPr>
              <a:t>datetime_id:  </a:t>
            </a:r>
            <a:r>
              <a:rPr i="1" lang="en" sz="1600">
                <a:solidFill>
                  <a:schemeClr val="dk1"/>
                </a:solidFill>
                <a:latin typeface="Calibri"/>
                <a:ea typeface="Calibri"/>
                <a:cs typeface="Calibri"/>
                <a:sym typeface="Calibri"/>
              </a:rPr>
              <a:t>pickup_date–dropoff_date</a:t>
            </a:r>
            <a:endParaRPr i="1" sz="1600">
              <a:solidFill>
                <a:schemeClr val="dk1"/>
              </a:solidFill>
              <a:latin typeface="Calibri"/>
              <a:ea typeface="Calibri"/>
              <a:cs typeface="Calibri"/>
              <a:sym typeface="Calibri"/>
            </a:endParaRPr>
          </a:p>
          <a:p>
            <a:pPr indent="-330200" lvl="0" marL="457200" rtl="0" algn="l">
              <a:spcBef>
                <a:spcPts val="0"/>
              </a:spcBef>
              <a:spcAft>
                <a:spcPts val="0"/>
              </a:spcAft>
              <a:buClr>
                <a:schemeClr val="dk1"/>
              </a:buClr>
              <a:buSzPts val="1600"/>
              <a:buFont typeface="Calibri"/>
              <a:buChar char="●"/>
            </a:pPr>
            <a:r>
              <a:rPr lang="en" sz="1600">
                <a:solidFill>
                  <a:schemeClr val="dk1"/>
                </a:solidFill>
                <a:latin typeface="Calibri"/>
                <a:ea typeface="Calibri"/>
                <a:cs typeface="Calibri"/>
                <a:sym typeface="Calibri"/>
              </a:rPr>
              <a:t>location_id</a:t>
            </a:r>
            <a:r>
              <a:rPr b="1" lang="en" sz="1600">
                <a:solidFill>
                  <a:schemeClr val="dk1"/>
                </a:solidFill>
                <a:latin typeface="Calibri"/>
                <a:ea typeface="Calibri"/>
                <a:cs typeface="Calibri"/>
                <a:sym typeface="Calibri"/>
              </a:rPr>
              <a:t>:  </a:t>
            </a:r>
            <a:r>
              <a:rPr i="1" lang="en" sz="1600">
                <a:solidFill>
                  <a:schemeClr val="dk1"/>
                </a:solidFill>
                <a:latin typeface="Calibri"/>
                <a:ea typeface="Calibri"/>
                <a:cs typeface="Calibri"/>
                <a:sym typeface="Calibri"/>
              </a:rPr>
              <a:t>pickup_location_code</a:t>
            </a:r>
            <a:r>
              <a:rPr lang="en" sz="1600">
                <a:solidFill>
                  <a:schemeClr val="dk1"/>
                </a:solidFill>
                <a:latin typeface="Calibri"/>
                <a:ea typeface="Calibri"/>
                <a:cs typeface="Calibri"/>
                <a:sym typeface="Calibri"/>
              </a:rPr>
              <a:t>–</a:t>
            </a:r>
            <a:r>
              <a:rPr i="1" lang="en" sz="1600">
                <a:solidFill>
                  <a:schemeClr val="dk1"/>
                </a:solidFill>
                <a:latin typeface="Calibri"/>
                <a:ea typeface="Calibri"/>
                <a:cs typeface="Calibri"/>
                <a:sym typeface="Calibri"/>
              </a:rPr>
              <a:t>dropoff_location_code</a:t>
            </a:r>
            <a:endParaRPr i="1" sz="1600">
              <a:solidFill>
                <a:schemeClr val="dk1"/>
              </a:solidFill>
              <a:latin typeface="Calibri"/>
              <a:ea typeface="Calibri"/>
              <a:cs typeface="Calibri"/>
              <a:sym typeface="Calibri"/>
            </a:endParaRPr>
          </a:p>
          <a:p>
            <a:pPr indent="0" lvl="0" marL="0" rtl="0" algn="l">
              <a:spcBef>
                <a:spcPts val="0"/>
              </a:spcBef>
              <a:spcAft>
                <a:spcPts val="0"/>
              </a:spcAft>
              <a:buNone/>
            </a:pPr>
            <a:r>
              <a:t/>
            </a:r>
            <a:endParaRPr i="1" sz="1600">
              <a:solidFill>
                <a:schemeClr val="dk1"/>
              </a:solidFill>
              <a:latin typeface="Calibri"/>
              <a:ea typeface="Calibri"/>
              <a:cs typeface="Calibri"/>
              <a:sym typeface="Calibri"/>
            </a:endParaRPr>
          </a:p>
          <a:p>
            <a:pPr indent="0" lvl="0" marL="0" rtl="0" algn="l">
              <a:spcBef>
                <a:spcPts val="0"/>
              </a:spcBef>
              <a:spcAft>
                <a:spcPts val="0"/>
              </a:spcAft>
              <a:buNone/>
            </a:pPr>
            <a:r>
              <a:rPr lang="en" sz="1600">
                <a:solidFill>
                  <a:schemeClr val="dk1"/>
                </a:solidFill>
                <a:latin typeface="Calibri"/>
                <a:ea typeface="Calibri"/>
                <a:cs typeface="Calibri"/>
                <a:sym typeface="Calibri"/>
              </a:rPr>
              <a:t>Construct</a:t>
            </a:r>
            <a:r>
              <a:rPr i="1" lang="en" sz="1600">
                <a:solidFill>
                  <a:schemeClr val="dk1"/>
                </a:solidFill>
                <a:latin typeface="Calibri"/>
                <a:ea typeface="Calibri"/>
                <a:cs typeface="Calibri"/>
                <a:sym typeface="Calibri"/>
              </a:rPr>
              <a:t> </a:t>
            </a:r>
            <a:r>
              <a:rPr b="1" i="1" lang="en" sz="1600">
                <a:solidFill>
                  <a:schemeClr val="dk1"/>
                </a:solidFill>
                <a:latin typeface="Calibri"/>
                <a:ea typeface="Calibri"/>
                <a:cs typeface="Calibri"/>
                <a:sym typeface="Calibri"/>
              </a:rPr>
              <a:t>fact table</a:t>
            </a:r>
            <a:r>
              <a:rPr i="1" lang="en" sz="1600">
                <a:solidFill>
                  <a:schemeClr val="dk1"/>
                </a:solidFill>
                <a:latin typeface="Calibri"/>
                <a:ea typeface="Calibri"/>
                <a:cs typeface="Calibri"/>
                <a:sym typeface="Calibri"/>
              </a:rPr>
              <a:t> &amp; </a:t>
            </a:r>
            <a:r>
              <a:rPr b="1" i="1" lang="en" sz="1600">
                <a:solidFill>
                  <a:schemeClr val="dk1"/>
                </a:solidFill>
                <a:latin typeface="Calibri"/>
                <a:ea typeface="Calibri"/>
                <a:cs typeface="Calibri"/>
                <a:sym typeface="Calibri"/>
              </a:rPr>
              <a:t>datetime dimension</a:t>
            </a:r>
            <a:endParaRPr b="1" i="1" sz="1600">
              <a:solidFill>
                <a:schemeClr val="dk1"/>
              </a:solidFill>
              <a:latin typeface="Calibri"/>
              <a:ea typeface="Calibri"/>
              <a:cs typeface="Calibri"/>
              <a:sym typeface="Calibri"/>
            </a:endParaRPr>
          </a:p>
          <a:p>
            <a:pPr indent="0" lvl="0" marL="914400" rtl="0" algn="l">
              <a:spcBef>
                <a:spcPts val="0"/>
              </a:spcBef>
              <a:spcAft>
                <a:spcPts val="0"/>
              </a:spcAft>
              <a:buNone/>
            </a:pPr>
            <a:r>
              <a:t/>
            </a:r>
            <a:endParaRPr sz="1600">
              <a:solidFill>
                <a:schemeClr val="dk1"/>
              </a:solidFill>
              <a:latin typeface="Calibri"/>
              <a:ea typeface="Calibri"/>
              <a:cs typeface="Calibri"/>
              <a:sym typeface="Calibri"/>
            </a:endParaRPr>
          </a:p>
          <a:p>
            <a:pPr indent="0" lvl="0" marL="0" rtl="0" algn="l">
              <a:spcBef>
                <a:spcPts val="0"/>
              </a:spcBef>
              <a:spcAft>
                <a:spcPts val="0"/>
              </a:spcAft>
              <a:buNone/>
            </a:pPr>
            <a:r>
              <a:t/>
            </a:r>
            <a:endParaRPr sz="1600">
              <a:solidFill>
                <a:schemeClr val="dk1"/>
              </a:solidFill>
              <a:latin typeface="Calibri"/>
              <a:ea typeface="Calibri"/>
              <a:cs typeface="Calibri"/>
              <a:sym typeface="Calibri"/>
            </a:endParaRPr>
          </a:p>
        </p:txBody>
      </p:sp>
      <p:pic>
        <p:nvPicPr>
          <p:cNvPr id="212" name="Google Shape;212;p35"/>
          <p:cNvPicPr preferRelativeResize="0"/>
          <p:nvPr/>
        </p:nvPicPr>
        <p:blipFill>
          <a:blip r:embed="rId3">
            <a:alphaModFix/>
          </a:blip>
          <a:stretch>
            <a:fillRect/>
          </a:stretch>
        </p:blipFill>
        <p:spPr>
          <a:xfrm>
            <a:off x="239400" y="918750"/>
            <a:ext cx="6580074" cy="24129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EE7"/>
        </a:solidFill>
      </p:bgPr>
    </p:bg>
    <p:spTree>
      <p:nvGrpSpPr>
        <p:cNvPr id="216" name="Shape 216"/>
        <p:cNvGrpSpPr/>
        <p:nvPr/>
      </p:nvGrpSpPr>
      <p:grpSpPr>
        <a:xfrm>
          <a:off x="0" y="0"/>
          <a:ext cx="0" cy="0"/>
          <a:chOff x="0" y="0"/>
          <a:chExt cx="0" cy="0"/>
        </a:xfrm>
      </p:grpSpPr>
      <p:sp>
        <p:nvSpPr>
          <p:cNvPr id="217" name="Google Shape;217;p36"/>
          <p:cNvSpPr txBox="1"/>
          <p:nvPr/>
        </p:nvSpPr>
        <p:spPr>
          <a:xfrm>
            <a:off x="503435" y="471488"/>
            <a:ext cx="8115300" cy="292500"/>
          </a:xfrm>
          <a:prstGeom prst="rect">
            <a:avLst/>
          </a:prstGeom>
          <a:noFill/>
          <a:ln>
            <a:noFill/>
          </a:ln>
        </p:spPr>
        <p:txBody>
          <a:bodyPr anchorCtr="0" anchor="t" bIns="0" lIns="0" spcFirstLastPara="1" rIns="0" wrap="square" tIns="0">
            <a:spAutoFit/>
          </a:bodyPr>
          <a:lstStyle/>
          <a:p>
            <a:pPr indent="0" lvl="0" marL="0" marR="0" rtl="0" algn="l">
              <a:lnSpc>
                <a:spcPct val="140010"/>
              </a:lnSpc>
              <a:spcBef>
                <a:spcPts val="0"/>
              </a:spcBef>
              <a:spcAft>
                <a:spcPts val="0"/>
              </a:spcAft>
              <a:buNone/>
            </a:pPr>
            <a:r>
              <a:rPr b="1" lang="en" sz="1900">
                <a:solidFill>
                  <a:srgbClr val="2B2C30"/>
                </a:solidFill>
                <a:latin typeface="Public Sans"/>
                <a:ea typeface="Public Sans"/>
                <a:cs typeface="Public Sans"/>
                <a:sym typeface="Public Sans"/>
              </a:rPr>
              <a:t>5</a:t>
            </a:r>
            <a:r>
              <a:rPr b="1" lang="en" sz="1900">
                <a:solidFill>
                  <a:srgbClr val="2B2C30"/>
                </a:solidFill>
                <a:latin typeface="Public Sans"/>
                <a:ea typeface="Public Sans"/>
                <a:cs typeface="Public Sans"/>
                <a:sym typeface="Public Sans"/>
              </a:rPr>
              <a:t>. ETL (Load)</a:t>
            </a:r>
            <a:endParaRPr b="1" sz="1900">
              <a:solidFill>
                <a:srgbClr val="2B2C30"/>
              </a:solidFill>
              <a:latin typeface="Public Sans"/>
              <a:ea typeface="Public Sans"/>
              <a:cs typeface="Public Sans"/>
              <a:sym typeface="Public Sans"/>
            </a:endParaRPr>
          </a:p>
        </p:txBody>
      </p:sp>
      <p:sp>
        <p:nvSpPr>
          <p:cNvPr id="218" name="Google Shape;218;p36"/>
          <p:cNvSpPr txBox="1"/>
          <p:nvPr/>
        </p:nvSpPr>
        <p:spPr>
          <a:xfrm>
            <a:off x="405575" y="3218725"/>
            <a:ext cx="8502600" cy="19248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Clr>
                <a:schemeClr val="dk1"/>
              </a:buClr>
              <a:buSzPts val="1600"/>
              <a:buFont typeface="Calibri"/>
              <a:buChar char="●"/>
            </a:pPr>
            <a:r>
              <a:rPr lang="en" sz="1600">
                <a:solidFill>
                  <a:schemeClr val="dk1"/>
                </a:solidFill>
                <a:latin typeface="Calibri"/>
                <a:ea typeface="Calibri"/>
                <a:cs typeface="Calibri"/>
                <a:sym typeface="Calibri"/>
              </a:rPr>
              <a:t>Upload to database</a:t>
            </a:r>
            <a:endParaRPr sz="1600">
              <a:solidFill>
                <a:schemeClr val="dk1"/>
              </a:solidFill>
              <a:latin typeface="Calibri"/>
              <a:ea typeface="Calibri"/>
              <a:cs typeface="Calibri"/>
              <a:sym typeface="Calibri"/>
            </a:endParaRPr>
          </a:p>
          <a:p>
            <a:pPr indent="0" lvl="0" marL="457200" rtl="0" algn="l">
              <a:spcBef>
                <a:spcPts val="0"/>
              </a:spcBef>
              <a:spcAft>
                <a:spcPts val="0"/>
              </a:spcAft>
              <a:buNone/>
            </a:pPr>
            <a:r>
              <a:t/>
            </a:r>
            <a:endParaRPr sz="1600">
              <a:solidFill>
                <a:schemeClr val="dk1"/>
              </a:solidFill>
              <a:latin typeface="Calibri"/>
              <a:ea typeface="Calibri"/>
              <a:cs typeface="Calibri"/>
              <a:sym typeface="Calibri"/>
            </a:endParaRPr>
          </a:p>
          <a:p>
            <a:pPr indent="-330200" lvl="0" marL="457200" rtl="0" algn="l">
              <a:spcBef>
                <a:spcPts val="0"/>
              </a:spcBef>
              <a:spcAft>
                <a:spcPts val="0"/>
              </a:spcAft>
              <a:buClr>
                <a:schemeClr val="dk1"/>
              </a:buClr>
              <a:buSzPts val="1600"/>
              <a:buFont typeface="Calibri"/>
              <a:buChar char="●"/>
            </a:pPr>
            <a:r>
              <a:rPr lang="en" sz="1600">
                <a:solidFill>
                  <a:schemeClr val="dk1"/>
                </a:solidFill>
                <a:latin typeface="Calibri"/>
                <a:ea typeface="Calibri"/>
                <a:cs typeface="Calibri"/>
                <a:sym typeface="Calibri"/>
              </a:rPr>
              <a:t>Fact table:  </a:t>
            </a:r>
            <a:endParaRPr sz="1600">
              <a:solidFill>
                <a:schemeClr val="dk1"/>
              </a:solidFill>
              <a:latin typeface="Calibri"/>
              <a:ea typeface="Calibri"/>
              <a:cs typeface="Calibri"/>
              <a:sym typeface="Calibri"/>
            </a:endParaRPr>
          </a:p>
          <a:p>
            <a:pPr indent="-330200" lvl="1" marL="914400" rtl="0" algn="l">
              <a:spcBef>
                <a:spcPts val="0"/>
              </a:spcBef>
              <a:spcAft>
                <a:spcPts val="0"/>
              </a:spcAft>
              <a:buClr>
                <a:schemeClr val="dk1"/>
              </a:buClr>
              <a:buSzPts val="1600"/>
              <a:buFont typeface="Calibri"/>
              <a:buChar char="○"/>
            </a:pPr>
            <a:r>
              <a:rPr b="1" lang="en" sz="1600">
                <a:solidFill>
                  <a:schemeClr val="dk1"/>
                </a:solidFill>
                <a:latin typeface="Calibri"/>
                <a:ea typeface="Calibri"/>
                <a:cs typeface="Calibri"/>
                <a:sym typeface="Calibri"/>
              </a:rPr>
              <a:t>19 columns</a:t>
            </a:r>
            <a:r>
              <a:rPr lang="en" sz="1600">
                <a:solidFill>
                  <a:schemeClr val="dk1"/>
                </a:solidFill>
                <a:latin typeface="Calibri"/>
                <a:ea typeface="Calibri"/>
                <a:cs typeface="Calibri"/>
                <a:sym typeface="Calibri"/>
              </a:rPr>
              <a:t> &amp;  </a:t>
            </a:r>
            <a:r>
              <a:rPr b="1" lang="en" sz="1600">
                <a:solidFill>
                  <a:srgbClr val="222222"/>
                </a:solidFill>
                <a:latin typeface="Calibri"/>
                <a:ea typeface="Calibri"/>
                <a:cs typeface="Calibri"/>
                <a:sym typeface="Calibri"/>
              </a:rPr>
              <a:t>33419470 rows (will increase by total number of trips every month)</a:t>
            </a:r>
            <a:endParaRPr b="1" sz="1600">
              <a:solidFill>
                <a:schemeClr val="dk1"/>
              </a:solidFill>
              <a:latin typeface="Calibri"/>
              <a:ea typeface="Calibri"/>
              <a:cs typeface="Calibri"/>
              <a:sym typeface="Calibri"/>
            </a:endParaRPr>
          </a:p>
          <a:p>
            <a:pPr indent="-330200" lvl="0" marL="457200" rtl="0" algn="l">
              <a:spcBef>
                <a:spcPts val="0"/>
              </a:spcBef>
              <a:spcAft>
                <a:spcPts val="0"/>
              </a:spcAft>
              <a:buClr>
                <a:schemeClr val="dk1"/>
              </a:buClr>
              <a:buSzPts val="1600"/>
              <a:buFont typeface="Calibri"/>
              <a:buChar char="●"/>
            </a:pPr>
            <a:r>
              <a:rPr lang="en" sz="1600">
                <a:solidFill>
                  <a:schemeClr val="dk1"/>
                </a:solidFill>
                <a:latin typeface="Calibri"/>
                <a:ea typeface="Calibri"/>
                <a:cs typeface="Calibri"/>
                <a:sym typeface="Calibri"/>
              </a:rPr>
              <a:t>Datetime Dimension:  </a:t>
            </a:r>
            <a:endParaRPr sz="1600">
              <a:solidFill>
                <a:schemeClr val="dk1"/>
              </a:solidFill>
              <a:latin typeface="Calibri"/>
              <a:ea typeface="Calibri"/>
              <a:cs typeface="Calibri"/>
              <a:sym typeface="Calibri"/>
            </a:endParaRPr>
          </a:p>
          <a:p>
            <a:pPr indent="-330200" lvl="1" marL="914400" rtl="0" algn="l">
              <a:spcBef>
                <a:spcPts val="0"/>
              </a:spcBef>
              <a:spcAft>
                <a:spcPts val="0"/>
              </a:spcAft>
              <a:buClr>
                <a:schemeClr val="dk1"/>
              </a:buClr>
              <a:buSzPts val="1600"/>
              <a:buFont typeface="Calibri"/>
              <a:buChar char="○"/>
            </a:pPr>
            <a:r>
              <a:rPr b="1" lang="en" sz="1600">
                <a:solidFill>
                  <a:schemeClr val="dk1"/>
                </a:solidFill>
                <a:latin typeface="Calibri"/>
                <a:ea typeface="Calibri"/>
                <a:cs typeface="Calibri"/>
                <a:sym typeface="Calibri"/>
              </a:rPr>
              <a:t>7 columns</a:t>
            </a:r>
            <a:r>
              <a:rPr lang="en" sz="1600">
                <a:solidFill>
                  <a:schemeClr val="dk1"/>
                </a:solidFill>
                <a:latin typeface="Calibri"/>
                <a:ea typeface="Calibri"/>
                <a:cs typeface="Calibri"/>
                <a:sym typeface="Calibri"/>
              </a:rPr>
              <a:t> &amp;  </a:t>
            </a:r>
            <a:r>
              <a:rPr b="1" lang="en" sz="1600">
                <a:solidFill>
                  <a:srgbClr val="222222"/>
                </a:solidFill>
                <a:latin typeface="Calibri"/>
                <a:ea typeface="Calibri"/>
                <a:cs typeface="Calibri"/>
                <a:sym typeface="Calibri"/>
              </a:rPr>
              <a:t>6608 rows (will increase by roughly 61 rows every month)</a:t>
            </a:r>
            <a:endParaRPr sz="1600">
              <a:solidFill>
                <a:schemeClr val="dk1"/>
              </a:solidFill>
              <a:latin typeface="Calibri"/>
              <a:ea typeface="Calibri"/>
              <a:cs typeface="Calibri"/>
              <a:sym typeface="Calibri"/>
            </a:endParaRPr>
          </a:p>
          <a:p>
            <a:pPr indent="0" lvl="0" marL="457200" rtl="0" algn="l">
              <a:spcBef>
                <a:spcPts val="0"/>
              </a:spcBef>
              <a:spcAft>
                <a:spcPts val="0"/>
              </a:spcAft>
              <a:buNone/>
            </a:pPr>
            <a:r>
              <a:t/>
            </a:r>
            <a:endParaRPr sz="1600">
              <a:solidFill>
                <a:schemeClr val="dk1"/>
              </a:solidFill>
              <a:latin typeface="Calibri"/>
              <a:ea typeface="Calibri"/>
              <a:cs typeface="Calibri"/>
              <a:sym typeface="Calibri"/>
            </a:endParaRPr>
          </a:p>
          <a:p>
            <a:pPr indent="0" lvl="0" marL="457200" rtl="0" algn="l">
              <a:spcBef>
                <a:spcPts val="0"/>
              </a:spcBef>
              <a:spcAft>
                <a:spcPts val="0"/>
              </a:spcAft>
              <a:buNone/>
            </a:pPr>
            <a:r>
              <a:t/>
            </a:r>
            <a:endParaRPr sz="1600">
              <a:solidFill>
                <a:schemeClr val="dk1"/>
              </a:solidFill>
              <a:latin typeface="Calibri"/>
              <a:ea typeface="Calibri"/>
              <a:cs typeface="Calibri"/>
              <a:sym typeface="Calibri"/>
            </a:endParaRPr>
          </a:p>
          <a:p>
            <a:pPr indent="0" lvl="0" marL="914400" rtl="0" algn="l">
              <a:spcBef>
                <a:spcPts val="0"/>
              </a:spcBef>
              <a:spcAft>
                <a:spcPts val="0"/>
              </a:spcAft>
              <a:buNone/>
            </a:pPr>
            <a:r>
              <a:t/>
            </a:r>
            <a:endParaRPr i="1" sz="1600">
              <a:solidFill>
                <a:schemeClr val="dk1"/>
              </a:solidFill>
              <a:latin typeface="Calibri"/>
              <a:ea typeface="Calibri"/>
              <a:cs typeface="Calibri"/>
              <a:sym typeface="Calibri"/>
            </a:endParaRPr>
          </a:p>
          <a:p>
            <a:pPr indent="0" lvl="0" marL="457200" rtl="0" algn="l">
              <a:spcBef>
                <a:spcPts val="0"/>
              </a:spcBef>
              <a:spcAft>
                <a:spcPts val="0"/>
              </a:spcAft>
              <a:buNone/>
            </a:pPr>
            <a:r>
              <a:t/>
            </a:r>
            <a:endParaRPr i="1" sz="1600">
              <a:solidFill>
                <a:schemeClr val="dk1"/>
              </a:solidFill>
              <a:latin typeface="Calibri"/>
              <a:ea typeface="Calibri"/>
              <a:cs typeface="Calibri"/>
              <a:sym typeface="Calibri"/>
            </a:endParaRPr>
          </a:p>
          <a:p>
            <a:pPr indent="0" lvl="0" marL="457200" rtl="0" algn="l">
              <a:spcBef>
                <a:spcPts val="0"/>
              </a:spcBef>
              <a:spcAft>
                <a:spcPts val="0"/>
              </a:spcAft>
              <a:buNone/>
            </a:pPr>
            <a:r>
              <a:rPr lang="en" sz="1600">
                <a:solidFill>
                  <a:schemeClr val="dk1"/>
                </a:solidFill>
                <a:latin typeface="Calibri"/>
                <a:ea typeface="Calibri"/>
                <a:cs typeface="Calibri"/>
                <a:sym typeface="Calibri"/>
              </a:rPr>
              <a:t> </a:t>
            </a:r>
            <a:endParaRPr sz="1600">
              <a:solidFill>
                <a:schemeClr val="dk1"/>
              </a:solidFill>
              <a:latin typeface="Calibri"/>
              <a:ea typeface="Calibri"/>
              <a:cs typeface="Calibri"/>
              <a:sym typeface="Calibri"/>
            </a:endParaRPr>
          </a:p>
          <a:p>
            <a:pPr indent="0" lvl="0" marL="457200" rtl="0" algn="l">
              <a:spcBef>
                <a:spcPts val="0"/>
              </a:spcBef>
              <a:spcAft>
                <a:spcPts val="0"/>
              </a:spcAft>
              <a:buNone/>
            </a:pPr>
            <a:r>
              <a:t/>
            </a:r>
            <a:endParaRPr sz="1600">
              <a:solidFill>
                <a:schemeClr val="dk1"/>
              </a:solidFill>
              <a:latin typeface="Calibri"/>
              <a:ea typeface="Calibri"/>
              <a:cs typeface="Calibri"/>
              <a:sym typeface="Calibri"/>
            </a:endParaRPr>
          </a:p>
          <a:p>
            <a:pPr indent="0" lvl="0" marL="457200" rtl="0" algn="l">
              <a:spcBef>
                <a:spcPts val="0"/>
              </a:spcBef>
              <a:spcAft>
                <a:spcPts val="0"/>
              </a:spcAft>
              <a:buNone/>
            </a:pPr>
            <a:r>
              <a:t/>
            </a:r>
            <a:endParaRPr sz="1600">
              <a:solidFill>
                <a:schemeClr val="dk1"/>
              </a:solidFill>
              <a:latin typeface="Calibri"/>
              <a:ea typeface="Calibri"/>
              <a:cs typeface="Calibri"/>
              <a:sym typeface="Calibri"/>
            </a:endParaRPr>
          </a:p>
          <a:p>
            <a:pPr indent="0" lvl="0" marL="0" rtl="0" algn="l">
              <a:spcBef>
                <a:spcPts val="0"/>
              </a:spcBef>
              <a:spcAft>
                <a:spcPts val="0"/>
              </a:spcAft>
              <a:buNone/>
            </a:pPr>
            <a:r>
              <a:t/>
            </a:r>
            <a:endParaRPr sz="1600">
              <a:solidFill>
                <a:schemeClr val="dk1"/>
              </a:solidFill>
              <a:latin typeface="Calibri"/>
              <a:ea typeface="Calibri"/>
              <a:cs typeface="Calibri"/>
              <a:sym typeface="Calibri"/>
            </a:endParaRPr>
          </a:p>
        </p:txBody>
      </p:sp>
      <p:pic>
        <p:nvPicPr>
          <p:cNvPr id="219" name="Google Shape;219;p36"/>
          <p:cNvPicPr preferRelativeResize="0"/>
          <p:nvPr/>
        </p:nvPicPr>
        <p:blipFill>
          <a:blip r:embed="rId3">
            <a:alphaModFix/>
          </a:blip>
          <a:stretch>
            <a:fillRect/>
          </a:stretch>
        </p:blipFill>
        <p:spPr>
          <a:xfrm>
            <a:off x="335950" y="1040125"/>
            <a:ext cx="8667750" cy="20764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EE7"/>
        </a:solidFill>
      </p:bgPr>
    </p:bg>
    <p:spTree>
      <p:nvGrpSpPr>
        <p:cNvPr id="223" name="Shape 223"/>
        <p:cNvGrpSpPr/>
        <p:nvPr/>
      </p:nvGrpSpPr>
      <p:grpSpPr>
        <a:xfrm>
          <a:off x="0" y="0"/>
          <a:ext cx="0" cy="0"/>
          <a:chOff x="0" y="0"/>
          <a:chExt cx="0" cy="0"/>
        </a:xfrm>
      </p:grpSpPr>
      <p:sp>
        <p:nvSpPr>
          <p:cNvPr id="224" name="Google Shape;224;p37"/>
          <p:cNvSpPr/>
          <p:nvPr/>
        </p:nvSpPr>
        <p:spPr>
          <a:xfrm>
            <a:off x="4993325" y="798175"/>
            <a:ext cx="3827700" cy="2250900"/>
          </a:xfrm>
          <a:prstGeom prst="roundRect">
            <a:avLst>
              <a:gd fmla="val 16667" name="adj"/>
            </a:avLst>
          </a:prstGeom>
          <a:solidFill>
            <a:srgbClr val="F6B26B"/>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600">
                <a:solidFill>
                  <a:schemeClr val="dk1"/>
                </a:solidFill>
                <a:latin typeface="Calibri"/>
                <a:ea typeface="Calibri"/>
                <a:cs typeface="Calibri"/>
                <a:sym typeface="Calibri"/>
              </a:rPr>
              <a:t>datetime_id:  </a:t>
            </a:r>
            <a:r>
              <a:rPr i="1" lang="en" sz="1600">
                <a:solidFill>
                  <a:schemeClr val="dk1"/>
                </a:solidFill>
                <a:latin typeface="Calibri"/>
                <a:ea typeface="Calibri"/>
                <a:cs typeface="Calibri"/>
                <a:sym typeface="Calibri"/>
              </a:rPr>
              <a:t>pickup_date–dropoff_date</a:t>
            </a:r>
            <a:endParaRPr i="1" sz="1600">
              <a:solidFill>
                <a:schemeClr val="dk1"/>
              </a:solidFill>
              <a:latin typeface="Calibri"/>
              <a:ea typeface="Calibri"/>
              <a:cs typeface="Calibri"/>
              <a:sym typeface="Calibri"/>
            </a:endParaRPr>
          </a:p>
          <a:p>
            <a:pPr indent="0" lvl="0" marL="0" rtl="0" algn="l">
              <a:spcBef>
                <a:spcPts val="0"/>
              </a:spcBef>
              <a:spcAft>
                <a:spcPts val="0"/>
              </a:spcAft>
              <a:buNone/>
            </a:pPr>
            <a:r>
              <a:rPr b="1" lang="en" sz="1600">
                <a:solidFill>
                  <a:schemeClr val="dk1"/>
                </a:solidFill>
                <a:latin typeface="Calibri"/>
                <a:ea typeface="Calibri"/>
                <a:cs typeface="Calibri"/>
                <a:sym typeface="Calibri"/>
              </a:rPr>
              <a:t>location_id:  </a:t>
            </a:r>
            <a:r>
              <a:rPr i="1" lang="en" sz="1600">
                <a:solidFill>
                  <a:schemeClr val="dk1"/>
                </a:solidFill>
                <a:latin typeface="Calibri"/>
                <a:ea typeface="Calibri"/>
                <a:cs typeface="Calibri"/>
                <a:sym typeface="Calibri"/>
              </a:rPr>
              <a:t>pickup_code</a:t>
            </a:r>
            <a:r>
              <a:rPr lang="en" sz="1600">
                <a:solidFill>
                  <a:schemeClr val="dk1"/>
                </a:solidFill>
                <a:latin typeface="Calibri"/>
                <a:ea typeface="Calibri"/>
                <a:cs typeface="Calibri"/>
                <a:sym typeface="Calibri"/>
              </a:rPr>
              <a:t>–</a:t>
            </a:r>
            <a:r>
              <a:rPr i="1" lang="en" sz="1600">
                <a:solidFill>
                  <a:schemeClr val="dk1"/>
                </a:solidFill>
                <a:latin typeface="Calibri"/>
                <a:ea typeface="Calibri"/>
                <a:cs typeface="Calibri"/>
                <a:sym typeface="Calibri"/>
              </a:rPr>
              <a:t>dropoff_code</a:t>
            </a:r>
            <a:endParaRPr i="1" sz="16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i="1" sz="16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en" sz="1600">
                <a:solidFill>
                  <a:schemeClr val="dk1"/>
                </a:solidFill>
                <a:latin typeface="Calibri"/>
                <a:ea typeface="Calibri"/>
                <a:cs typeface="Calibri"/>
                <a:sym typeface="Calibri"/>
              </a:rPr>
              <a:t>vendor_id:  </a:t>
            </a:r>
            <a:r>
              <a:rPr i="1" lang="en" sz="1600">
                <a:solidFill>
                  <a:schemeClr val="dk1"/>
                </a:solidFill>
                <a:latin typeface="Calibri"/>
                <a:ea typeface="Calibri"/>
                <a:cs typeface="Calibri"/>
                <a:sym typeface="Calibri"/>
              </a:rPr>
              <a:t>vendor code</a:t>
            </a:r>
            <a:endParaRPr i="1" sz="16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en" sz="1600">
                <a:solidFill>
                  <a:schemeClr val="dk1"/>
                </a:solidFill>
                <a:latin typeface="Calibri"/>
                <a:ea typeface="Calibri"/>
                <a:cs typeface="Calibri"/>
                <a:sym typeface="Calibri"/>
              </a:rPr>
              <a:t>payment_id:  </a:t>
            </a:r>
            <a:r>
              <a:rPr i="1" lang="en" sz="1600">
                <a:solidFill>
                  <a:schemeClr val="dk1"/>
                </a:solidFill>
                <a:latin typeface="Calibri"/>
                <a:ea typeface="Calibri"/>
                <a:cs typeface="Calibri"/>
                <a:sym typeface="Calibri"/>
              </a:rPr>
              <a:t>payment code</a:t>
            </a:r>
            <a:endParaRPr i="1" sz="16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en" sz="1600">
                <a:solidFill>
                  <a:schemeClr val="dk1"/>
                </a:solidFill>
                <a:latin typeface="Calibri"/>
                <a:ea typeface="Calibri"/>
                <a:cs typeface="Calibri"/>
                <a:sym typeface="Calibri"/>
              </a:rPr>
              <a:t>ratecode_id: </a:t>
            </a:r>
            <a:r>
              <a:rPr lang="en" sz="1600">
                <a:solidFill>
                  <a:schemeClr val="dk1"/>
                </a:solidFill>
                <a:latin typeface="Calibri"/>
                <a:ea typeface="Calibri"/>
                <a:cs typeface="Calibri"/>
                <a:sym typeface="Calibri"/>
              </a:rPr>
              <a:t> </a:t>
            </a:r>
            <a:r>
              <a:rPr i="1" lang="en" sz="1600">
                <a:solidFill>
                  <a:schemeClr val="dk1"/>
                </a:solidFill>
                <a:latin typeface="Calibri"/>
                <a:ea typeface="Calibri"/>
                <a:cs typeface="Calibri"/>
                <a:sym typeface="Calibri"/>
              </a:rPr>
              <a:t>rate code</a:t>
            </a:r>
            <a:endParaRPr i="1" sz="16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en" sz="1600">
                <a:solidFill>
                  <a:schemeClr val="dk1"/>
                </a:solidFill>
                <a:latin typeface="Calibri"/>
                <a:ea typeface="Calibri"/>
                <a:cs typeface="Calibri"/>
                <a:sym typeface="Calibri"/>
              </a:rPr>
              <a:t>trip_type:  </a:t>
            </a:r>
            <a:r>
              <a:rPr i="1" lang="en" sz="1600">
                <a:solidFill>
                  <a:schemeClr val="dk1"/>
                </a:solidFill>
                <a:latin typeface="Calibri"/>
                <a:ea typeface="Calibri"/>
                <a:cs typeface="Calibri"/>
                <a:sym typeface="Calibri"/>
              </a:rPr>
              <a:t>trip code</a:t>
            </a:r>
            <a:endParaRPr i="1">
              <a:latin typeface="Calibri"/>
              <a:ea typeface="Calibri"/>
              <a:cs typeface="Calibri"/>
              <a:sym typeface="Calibri"/>
            </a:endParaRPr>
          </a:p>
        </p:txBody>
      </p:sp>
      <p:sp>
        <p:nvSpPr>
          <p:cNvPr id="225" name="Google Shape;225;p37"/>
          <p:cNvSpPr txBox="1"/>
          <p:nvPr/>
        </p:nvSpPr>
        <p:spPr>
          <a:xfrm>
            <a:off x="3509100" y="175225"/>
            <a:ext cx="3947400" cy="702000"/>
          </a:xfrm>
          <a:prstGeom prst="rect">
            <a:avLst/>
          </a:prstGeom>
          <a:noFill/>
          <a:ln>
            <a:noFill/>
          </a:ln>
        </p:spPr>
        <p:txBody>
          <a:bodyPr anchorCtr="0" anchor="t" bIns="0" lIns="0" spcFirstLastPara="1" rIns="0" wrap="square" tIns="0">
            <a:spAutoFit/>
          </a:bodyPr>
          <a:lstStyle/>
          <a:p>
            <a:pPr indent="0" lvl="0" marL="0" marR="0" rtl="0" algn="l">
              <a:lnSpc>
                <a:spcPct val="140010"/>
              </a:lnSpc>
              <a:spcBef>
                <a:spcPts val="0"/>
              </a:spcBef>
              <a:spcAft>
                <a:spcPts val="0"/>
              </a:spcAft>
              <a:buNone/>
            </a:pPr>
            <a:r>
              <a:rPr b="1" lang="en" sz="1900">
                <a:solidFill>
                  <a:srgbClr val="2B2C30"/>
                </a:solidFill>
                <a:latin typeface="Public Sans"/>
                <a:ea typeface="Public Sans"/>
                <a:cs typeface="Public Sans"/>
                <a:sym typeface="Public Sans"/>
              </a:rPr>
              <a:t>6</a:t>
            </a:r>
            <a:r>
              <a:rPr b="1" lang="en" sz="1900">
                <a:solidFill>
                  <a:srgbClr val="2B2C30"/>
                </a:solidFill>
                <a:latin typeface="Public Sans"/>
                <a:ea typeface="Public Sans"/>
                <a:cs typeface="Public Sans"/>
                <a:sym typeface="Public Sans"/>
              </a:rPr>
              <a:t>. Star Schema - Fact Table</a:t>
            </a:r>
            <a:endParaRPr b="1" sz="1900">
              <a:solidFill>
                <a:srgbClr val="2B2C30"/>
              </a:solidFill>
              <a:latin typeface="Public Sans"/>
              <a:ea typeface="Public Sans"/>
              <a:cs typeface="Public Sans"/>
              <a:sym typeface="Public Sans"/>
            </a:endParaRPr>
          </a:p>
          <a:p>
            <a:pPr indent="0" lvl="0" marL="0" marR="0" rtl="0" algn="l">
              <a:lnSpc>
                <a:spcPct val="140010"/>
              </a:lnSpc>
              <a:spcBef>
                <a:spcPts val="0"/>
              </a:spcBef>
              <a:spcAft>
                <a:spcPts val="0"/>
              </a:spcAft>
              <a:buNone/>
            </a:pPr>
            <a:r>
              <a:t/>
            </a:r>
            <a:endParaRPr b="1" sz="1900">
              <a:solidFill>
                <a:srgbClr val="2B2C30"/>
              </a:solidFill>
              <a:latin typeface="Public Sans"/>
              <a:ea typeface="Public Sans"/>
              <a:cs typeface="Public Sans"/>
              <a:sym typeface="Public Sans"/>
            </a:endParaRPr>
          </a:p>
        </p:txBody>
      </p:sp>
      <p:pic>
        <p:nvPicPr>
          <p:cNvPr id="226" name="Google Shape;226;p37"/>
          <p:cNvPicPr preferRelativeResize="0"/>
          <p:nvPr/>
        </p:nvPicPr>
        <p:blipFill>
          <a:blip r:embed="rId3">
            <a:alphaModFix/>
          </a:blip>
          <a:stretch>
            <a:fillRect/>
          </a:stretch>
        </p:blipFill>
        <p:spPr>
          <a:xfrm>
            <a:off x="948225" y="397150"/>
            <a:ext cx="1826850" cy="4588399"/>
          </a:xfrm>
          <a:prstGeom prst="rect">
            <a:avLst/>
          </a:prstGeom>
          <a:noFill/>
          <a:ln cap="flat" cmpd="sng" w="9525">
            <a:solidFill>
              <a:schemeClr val="dk2"/>
            </a:solidFill>
            <a:prstDash val="solid"/>
            <a:round/>
            <a:headEnd len="sm" w="sm" type="none"/>
            <a:tailEnd len="sm" w="sm" type="none"/>
          </a:ln>
        </p:spPr>
      </p:pic>
      <p:sp>
        <p:nvSpPr>
          <p:cNvPr id="227" name="Google Shape;227;p37"/>
          <p:cNvSpPr/>
          <p:nvPr/>
        </p:nvSpPr>
        <p:spPr>
          <a:xfrm>
            <a:off x="741625" y="613300"/>
            <a:ext cx="2240100" cy="1392000"/>
          </a:xfrm>
          <a:prstGeom prst="rect">
            <a:avLst/>
          </a:prstGeom>
          <a:no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cxnSp>
        <p:nvCxnSpPr>
          <p:cNvPr id="228" name="Google Shape;228;p37"/>
          <p:cNvCxnSpPr>
            <a:stCxn id="227" idx="3"/>
            <a:endCxn id="229" idx="1"/>
          </p:cNvCxnSpPr>
          <p:nvPr/>
        </p:nvCxnSpPr>
        <p:spPr>
          <a:xfrm>
            <a:off x="2981725" y="1309300"/>
            <a:ext cx="570900" cy="448500"/>
          </a:xfrm>
          <a:prstGeom prst="straightConnector1">
            <a:avLst/>
          </a:prstGeom>
          <a:noFill/>
          <a:ln cap="flat" cmpd="sng" w="9525">
            <a:solidFill>
              <a:srgbClr val="FF9900"/>
            </a:solidFill>
            <a:prstDash val="solid"/>
            <a:round/>
            <a:headEnd len="med" w="med" type="none"/>
            <a:tailEnd len="med" w="med" type="triangle"/>
          </a:ln>
        </p:spPr>
      </p:cxnSp>
      <p:sp>
        <p:nvSpPr>
          <p:cNvPr id="229" name="Google Shape;229;p37"/>
          <p:cNvSpPr txBox="1"/>
          <p:nvPr/>
        </p:nvSpPr>
        <p:spPr>
          <a:xfrm>
            <a:off x="3552600" y="1510300"/>
            <a:ext cx="1326600" cy="495000"/>
          </a:xfrm>
          <a:prstGeom prst="rect">
            <a:avLst/>
          </a:prstGeom>
          <a:solidFill>
            <a:srgbClr val="FF9900"/>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chemeClr val="dk1"/>
                </a:solidFill>
                <a:latin typeface="Calibri"/>
                <a:ea typeface="Calibri"/>
                <a:cs typeface="Calibri"/>
                <a:sym typeface="Calibri"/>
              </a:rPr>
              <a:t>Foreign</a:t>
            </a:r>
            <a:r>
              <a:rPr b="1" lang="en" sz="1600">
                <a:solidFill>
                  <a:schemeClr val="dk1"/>
                </a:solidFill>
                <a:latin typeface="Calibri"/>
                <a:ea typeface="Calibri"/>
                <a:cs typeface="Calibri"/>
                <a:sym typeface="Calibri"/>
              </a:rPr>
              <a:t> Keys</a:t>
            </a:r>
            <a:endParaRPr b="1" sz="1600">
              <a:solidFill>
                <a:schemeClr val="dk1"/>
              </a:solidFill>
              <a:latin typeface="Calibri"/>
              <a:ea typeface="Calibri"/>
              <a:cs typeface="Calibri"/>
              <a:sym typeface="Calibri"/>
            </a:endParaRPr>
          </a:p>
        </p:txBody>
      </p:sp>
      <p:sp>
        <p:nvSpPr>
          <p:cNvPr id="230" name="Google Shape;230;p37"/>
          <p:cNvSpPr/>
          <p:nvPr/>
        </p:nvSpPr>
        <p:spPr>
          <a:xfrm>
            <a:off x="741550" y="2059575"/>
            <a:ext cx="2240100" cy="2925900"/>
          </a:xfrm>
          <a:prstGeom prst="rect">
            <a:avLst/>
          </a:prstGeom>
          <a:noFill/>
          <a:ln cap="flat" cmpd="sng" w="952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cxnSp>
        <p:nvCxnSpPr>
          <p:cNvPr id="231" name="Google Shape;231;p37"/>
          <p:cNvCxnSpPr>
            <a:stCxn id="230" idx="3"/>
            <a:endCxn id="232" idx="1"/>
          </p:cNvCxnSpPr>
          <p:nvPr/>
        </p:nvCxnSpPr>
        <p:spPr>
          <a:xfrm>
            <a:off x="2981650" y="3522525"/>
            <a:ext cx="549300" cy="548700"/>
          </a:xfrm>
          <a:prstGeom prst="straightConnector1">
            <a:avLst/>
          </a:prstGeom>
          <a:noFill/>
          <a:ln cap="flat" cmpd="sng" w="9525">
            <a:solidFill>
              <a:srgbClr val="00FF00"/>
            </a:solidFill>
            <a:prstDash val="solid"/>
            <a:round/>
            <a:headEnd len="med" w="med" type="none"/>
            <a:tailEnd len="med" w="med" type="triangle"/>
          </a:ln>
        </p:spPr>
      </p:cxnSp>
      <p:sp>
        <p:nvSpPr>
          <p:cNvPr id="232" name="Google Shape;232;p37"/>
          <p:cNvSpPr/>
          <p:nvPr/>
        </p:nvSpPr>
        <p:spPr>
          <a:xfrm>
            <a:off x="3530850" y="3777800"/>
            <a:ext cx="1370100" cy="587100"/>
          </a:xfrm>
          <a:prstGeom prst="rect">
            <a:avLst/>
          </a:prstGeom>
          <a:solidFill>
            <a:srgbClr val="00FF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latin typeface="Calibri"/>
                <a:ea typeface="Calibri"/>
                <a:cs typeface="Calibri"/>
                <a:sym typeface="Calibri"/>
              </a:rPr>
              <a:t>Quantitative Measures</a:t>
            </a:r>
            <a:endParaRPr b="1" sz="1600">
              <a:latin typeface="Calibri"/>
              <a:ea typeface="Calibri"/>
              <a:cs typeface="Calibri"/>
              <a:sym typeface="Calibri"/>
            </a:endParaRPr>
          </a:p>
        </p:txBody>
      </p:sp>
      <p:sp>
        <p:nvSpPr>
          <p:cNvPr id="233" name="Google Shape;233;p37"/>
          <p:cNvSpPr/>
          <p:nvPr/>
        </p:nvSpPr>
        <p:spPr>
          <a:xfrm>
            <a:off x="4993325" y="3397100"/>
            <a:ext cx="3827700" cy="1348500"/>
          </a:xfrm>
          <a:prstGeom prst="roundRect">
            <a:avLst>
              <a:gd fmla="val 16667" name="adj"/>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600">
                <a:solidFill>
                  <a:schemeClr val="dk1"/>
                </a:solidFill>
                <a:latin typeface="Calibri"/>
                <a:ea typeface="Calibri"/>
                <a:cs typeface="Calibri"/>
                <a:sym typeface="Calibri"/>
              </a:rPr>
              <a:t>pickup_time</a:t>
            </a:r>
            <a:r>
              <a:rPr lang="en" sz="1600">
                <a:solidFill>
                  <a:schemeClr val="dk1"/>
                </a:solidFill>
                <a:latin typeface="Calibri"/>
                <a:ea typeface="Calibri"/>
                <a:cs typeface="Calibri"/>
                <a:sym typeface="Calibri"/>
              </a:rPr>
              <a:t>: hr-min-sec</a:t>
            </a:r>
            <a:endParaRPr sz="16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en" sz="1600">
                <a:solidFill>
                  <a:schemeClr val="dk1"/>
                </a:solidFill>
                <a:latin typeface="Calibri"/>
                <a:ea typeface="Calibri"/>
                <a:cs typeface="Calibri"/>
                <a:sym typeface="Calibri"/>
              </a:rPr>
              <a:t>dropoff_time</a:t>
            </a:r>
            <a:r>
              <a:rPr lang="en" sz="1600">
                <a:solidFill>
                  <a:schemeClr val="dk1"/>
                </a:solidFill>
                <a:latin typeface="Calibri"/>
                <a:ea typeface="Calibri"/>
                <a:cs typeface="Calibri"/>
                <a:sym typeface="Calibri"/>
              </a:rPr>
              <a:t>: hr-min-sec</a:t>
            </a:r>
            <a:endParaRPr>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EE7"/>
        </a:solidFill>
      </p:bgPr>
    </p:bg>
    <p:spTree>
      <p:nvGrpSpPr>
        <p:cNvPr id="237" name="Shape 237"/>
        <p:cNvGrpSpPr/>
        <p:nvPr/>
      </p:nvGrpSpPr>
      <p:grpSpPr>
        <a:xfrm>
          <a:off x="0" y="0"/>
          <a:ext cx="0" cy="0"/>
          <a:chOff x="0" y="0"/>
          <a:chExt cx="0" cy="0"/>
        </a:xfrm>
      </p:grpSpPr>
      <p:sp>
        <p:nvSpPr>
          <p:cNvPr id="238" name="Google Shape;238;p38"/>
          <p:cNvSpPr/>
          <p:nvPr/>
        </p:nvSpPr>
        <p:spPr>
          <a:xfrm>
            <a:off x="143550" y="930413"/>
            <a:ext cx="8666700" cy="2055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239" name="Google Shape;239;p38"/>
          <p:cNvSpPr/>
          <p:nvPr/>
        </p:nvSpPr>
        <p:spPr>
          <a:xfrm>
            <a:off x="143550" y="3016500"/>
            <a:ext cx="8666700" cy="2055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240" name="Google Shape;240;p38"/>
          <p:cNvSpPr txBox="1"/>
          <p:nvPr/>
        </p:nvSpPr>
        <p:spPr>
          <a:xfrm>
            <a:off x="514360" y="474288"/>
            <a:ext cx="8115300" cy="702000"/>
          </a:xfrm>
          <a:prstGeom prst="rect">
            <a:avLst/>
          </a:prstGeom>
          <a:noFill/>
          <a:ln>
            <a:noFill/>
          </a:ln>
        </p:spPr>
        <p:txBody>
          <a:bodyPr anchorCtr="0" anchor="t" bIns="0" lIns="0" spcFirstLastPara="1" rIns="0" wrap="square" tIns="0">
            <a:spAutoFit/>
          </a:bodyPr>
          <a:lstStyle/>
          <a:p>
            <a:pPr indent="0" lvl="0" marL="0" marR="0" rtl="0" algn="l">
              <a:lnSpc>
                <a:spcPct val="140010"/>
              </a:lnSpc>
              <a:spcBef>
                <a:spcPts val="0"/>
              </a:spcBef>
              <a:spcAft>
                <a:spcPts val="0"/>
              </a:spcAft>
              <a:buNone/>
            </a:pPr>
            <a:r>
              <a:rPr b="1" lang="en" sz="1900">
                <a:solidFill>
                  <a:srgbClr val="2B2C30"/>
                </a:solidFill>
                <a:latin typeface="Public Sans"/>
                <a:ea typeface="Public Sans"/>
                <a:cs typeface="Public Sans"/>
                <a:sym typeface="Public Sans"/>
              </a:rPr>
              <a:t>6</a:t>
            </a:r>
            <a:r>
              <a:rPr b="1" lang="en" sz="1900">
                <a:solidFill>
                  <a:srgbClr val="2B2C30"/>
                </a:solidFill>
                <a:latin typeface="Public Sans"/>
                <a:ea typeface="Public Sans"/>
                <a:cs typeface="Public Sans"/>
                <a:sym typeface="Public Sans"/>
              </a:rPr>
              <a:t>. Star Schema - Dimension Tables</a:t>
            </a:r>
            <a:endParaRPr b="1" sz="1900">
              <a:solidFill>
                <a:srgbClr val="2B2C30"/>
              </a:solidFill>
              <a:latin typeface="Public Sans"/>
              <a:ea typeface="Public Sans"/>
              <a:cs typeface="Public Sans"/>
              <a:sym typeface="Public Sans"/>
            </a:endParaRPr>
          </a:p>
          <a:p>
            <a:pPr indent="0" lvl="0" marL="0" marR="0" rtl="0" algn="l">
              <a:lnSpc>
                <a:spcPct val="140010"/>
              </a:lnSpc>
              <a:spcBef>
                <a:spcPts val="0"/>
              </a:spcBef>
              <a:spcAft>
                <a:spcPts val="0"/>
              </a:spcAft>
              <a:buNone/>
            </a:pPr>
            <a:r>
              <a:t/>
            </a:r>
            <a:endParaRPr b="1" sz="1900">
              <a:solidFill>
                <a:srgbClr val="2B2C30"/>
              </a:solidFill>
              <a:latin typeface="Public Sans"/>
              <a:ea typeface="Public Sans"/>
              <a:cs typeface="Public Sans"/>
              <a:sym typeface="Public Sans"/>
            </a:endParaRPr>
          </a:p>
        </p:txBody>
      </p:sp>
      <p:pic>
        <p:nvPicPr>
          <p:cNvPr id="241" name="Google Shape;241;p38"/>
          <p:cNvPicPr preferRelativeResize="0"/>
          <p:nvPr/>
        </p:nvPicPr>
        <p:blipFill>
          <a:blip r:embed="rId3">
            <a:alphaModFix/>
          </a:blip>
          <a:stretch>
            <a:fillRect/>
          </a:stretch>
        </p:blipFill>
        <p:spPr>
          <a:xfrm>
            <a:off x="2515825" y="3063924"/>
            <a:ext cx="1724025" cy="1896925"/>
          </a:xfrm>
          <a:prstGeom prst="rect">
            <a:avLst/>
          </a:prstGeom>
          <a:noFill/>
          <a:ln>
            <a:noFill/>
          </a:ln>
        </p:spPr>
      </p:pic>
      <p:pic>
        <p:nvPicPr>
          <p:cNvPr id="242" name="Google Shape;242;p38"/>
          <p:cNvPicPr preferRelativeResize="0"/>
          <p:nvPr/>
        </p:nvPicPr>
        <p:blipFill>
          <a:blip r:embed="rId4">
            <a:alphaModFix/>
          </a:blip>
          <a:stretch>
            <a:fillRect/>
          </a:stretch>
        </p:blipFill>
        <p:spPr>
          <a:xfrm>
            <a:off x="297863" y="3321688"/>
            <a:ext cx="1743075" cy="238125"/>
          </a:xfrm>
          <a:prstGeom prst="rect">
            <a:avLst/>
          </a:prstGeom>
          <a:noFill/>
          <a:ln>
            <a:noFill/>
          </a:ln>
        </p:spPr>
      </p:pic>
      <p:sp>
        <p:nvSpPr>
          <p:cNvPr id="243" name="Google Shape;243;p38"/>
          <p:cNvSpPr/>
          <p:nvPr/>
        </p:nvSpPr>
        <p:spPr>
          <a:xfrm>
            <a:off x="2506350" y="3321650"/>
            <a:ext cx="1743000" cy="2382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244" name="Google Shape;244;p38"/>
          <p:cNvSpPr/>
          <p:nvPr/>
        </p:nvSpPr>
        <p:spPr>
          <a:xfrm>
            <a:off x="297888" y="3321650"/>
            <a:ext cx="1743000" cy="2382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pic>
        <p:nvPicPr>
          <p:cNvPr id="245" name="Google Shape;245;p38"/>
          <p:cNvPicPr preferRelativeResize="0"/>
          <p:nvPr/>
        </p:nvPicPr>
        <p:blipFill>
          <a:blip r:embed="rId5">
            <a:alphaModFix/>
          </a:blip>
          <a:stretch>
            <a:fillRect/>
          </a:stretch>
        </p:blipFill>
        <p:spPr>
          <a:xfrm>
            <a:off x="2515825" y="967350"/>
            <a:ext cx="1724025" cy="1896925"/>
          </a:xfrm>
          <a:prstGeom prst="rect">
            <a:avLst/>
          </a:prstGeom>
          <a:noFill/>
          <a:ln>
            <a:noFill/>
          </a:ln>
        </p:spPr>
      </p:pic>
      <p:pic>
        <p:nvPicPr>
          <p:cNvPr id="246" name="Google Shape;246;p38"/>
          <p:cNvPicPr preferRelativeResize="0"/>
          <p:nvPr/>
        </p:nvPicPr>
        <p:blipFill>
          <a:blip r:embed="rId6">
            <a:alphaModFix/>
          </a:blip>
          <a:stretch>
            <a:fillRect/>
          </a:stretch>
        </p:blipFill>
        <p:spPr>
          <a:xfrm>
            <a:off x="297875" y="1222775"/>
            <a:ext cx="1743075" cy="238125"/>
          </a:xfrm>
          <a:prstGeom prst="rect">
            <a:avLst/>
          </a:prstGeom>
          <a:noFill/>
          <a:ln>
            <a:noFill/>
          </a:ln>
        </p:spPr>
      </p:pic>
      <p:sp>
        <p:nvSpPr>
          <p:cNvPr id="247" name="Google Shape;247;p38"/>
          <p:cNvSpPr/>
          <p:nvPr/>
        </p:nvSpPr>
        <p:spPr>
          <a:xfrm>
            <a:off x="2517550" y="1222748"/>
            <a:ext cx="1724100" cy="2382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248" name="Google Shape;248;p38"/>
          <p:cNvSpPr/>
          <p:nvPr/>
        </p:nvSpPr>
        <p:spPr>
          <a:xfrm>
            <a:off x="316838" y="1222750"/>
            <a:ext cx="1724100" cy="2382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cxnSp>
        <p:nvCxnSpPr>
          <p:cNvPr id="249" name="Google Shape;249;p38"/>
          <p:cNvCxnSpPr>
            <a:stCxn id="248" idx="3"/>
            <a:endCxn id="247" idx="1"/>
          </p:cNvCxnSpPr>
          <p:nvPr/>
        </p:nvCxnSpPr>
        <p:spPr>
          <a:xfrm>
            <a:off x="2040938" y="1341850"/>
            <a:ext cx="476700" cy="0"/>
          </a:xfrm>
          <a:prstGeom prst="straightConnector1">
            <a:avLst/>
          </a:prstGeom>
          <a:noFill/>
          <a:ln cap="flat" cmpd="sng" w="9525">
            <a:solidFill>
              <a:schemeClr val="dk2"/>
            </a:solidFill>
            <a:prstDash val="dot"/>
            <a:round/>
            <a:headEnd len="med" w="med" type="none"/>
            <a:tailEnd len="med" w="med" type="none"/>
          </a:ln>
        </p:spPr>
      </p:cxnSp>
      <p:sp>
        <p:nvSpPr>
          <p:cNvPr id="250" name="Google Shape;250;p38"/>
          <p:cNvSpPr txBox="1"/>
          <p:nvPr/>
        </p:nvSpPr>
        <p:spPr>
          <a:xfrm>
            <a:off x="4375500" y="971225"/>
            <a:ext cx="4358700" cy="62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solidFill>
                  <a:schemeClr val="dk1"/>
                </a:solidFill>
                <a:latin typeface="Calibri"/>
                <a:ea typeface="Calibri"/>
                <a:cs typeface="Calibri"/>
                <a:sym typeface="Calibri"/>
              </a:rPr>
              <a:t>Datetime Dimension</a:t>
            </a:r>
            <a:endParaRPr b="1" sz="1600">
              <a:solidFill>
                <a:schemeClr val="dk1"/>
              </a:solidFill>
              <a:latin typeface="Calibri"/>
              <a:ea typeface="Calibri"/>
              <a:cs typeface="Calibri"/>
              <a:sym typeface="Calibri"/>
            </a:endParaRPr>
          </a:p>
          <a:p>
            <a:pPr indent="-330200" lvl="0" marL="457200" rtl="0" algn="l">
              <a:spcBef>
                <a:spcPts val="0"/>
              </a:spcBef>
              <a:spcAft>
                <a:spcPts val="0"/>
              </a:spcAft>
              <a:buClr>
                <a:schemeClr val="dk1"/>
              </a:buClr>
              <a:buSzPts val="1600"/>
              <a:buFont typeface="Calibri"/>
              <a:buChar char="●"/>
            </a:pPr>
            <a:r>
              <a:rPr lang="en" sz="1600">
                <a:solidFill>
                  <a:schemeClr val="dk1"/>
                </a:solidFill>
                <a:latin typeface="Calibri"/>
                <a:ea typeface="Calibri"/>
                <a:cs typeface="Calibri"/>
                <a:sym typeface="Calibri"/>
              </a:rPr>
              <a:t>datetime_id:  </a:t>
            </a:r>
            <a:r>
              <a:rPr i="1" lang="en" sz="1600">
                <a:solidFill>
                  <a:schemeClr val="dk1"/>
                </a:solidFill>
                <a:latin typeface="Calibri"/>
                <a:ea typeface="Calibri"/>
                <a:cs typeface="Calibri"/>
                <a:sym typeface="Calibri"/>
              </a:rPr>
              <a:t>pickup_date–dropoff_date</a:t>
            </a:r>
            <a:endParaRPr i="1" sz="1600">
              <a:solidFill>
                <a:schemeClr val="dk1"/>
              </a:solidFill>
              <a:latin typeface="Calibri"/>
              <a:ea typeface="Calibri"/>
              <a:cs typeface="Calibri"/>
              <a:sym typeface="Calibri"/>
            </a:endParaRPr>
          </a:p>
          <a:p>
            <a:pPr indent="0" lvl="0" marL="0" rtl="0" algn="l">
              <a:spcBef>
                <a:spcPts val="0"/>
              </a:spcBef>
              <a:spcAft>
                <a:spcPts val="0"/>
              </a:spcAft>
              <a:buNone/>
            </a:pPr>
            <a:r>
              <a:t/>
            </a:r>
            <a:endParaRPr i="1" sz="1600">
              <a:solidFill>
                <a:schemeClr val="dk1"/>
              </a:solidFill>
              <a:latin typeface="Calibri"/>
              <a:ea typeface="Calibri"/>
              <a:cs typeface="Calibri"/>
              <a:sym typeface="Calibri"/>
            </a:endParaRPr>
          </a:p>
          <a:p>
            <a:pPr indent="0" lvl="0" marL="0" rtl="0" algn="l">
              <a:spcBef>
                <a:spcPts val="0"/>
              </a:spcBef>
              <a:spcAft>
                <a:spcPts val="0"/>
              </a:spcAft>
              <a:buNone/>
            </a:pPr>
            <a:r>
              <a:t/>
            </a:r>
            <a:endParaRPr sz="1600">
              <a:solidFill>
                <a:schemeClr val="dk1"/>
              </a:solidFill>
              <a:latin typeface="Calibri"/>
              <a:ea typeface="Calibri"/>
              <a:cs typeface="Calibri"/>
              <a:sym typeface="Calibri"/>
            </a:endParaRPr>
          </a:p>
          <a:p>
            <a:pPr indent="0" lvl="0" marL="0" rtl="0" algn="l">
              <a:spcBef>
                <a:spcPts val="0"/>
              </a:spcBef>
              <a:spcAft>
                <a:spcPts val="0"/>
              </a:spcAft>
              <a:buNone/>
            </a:pPr>
            <a:r>
              <a:t/>
            </a:r>
            <a:endParaRPr sz="1600">
              <a:solidFill>
                <a:schemeClr val="dk1"/>
              </a:solidFill>
              <a:latin typeface="Calibri"/>
              <a:ea typeface="Calibri"/>
              <a:cs typeface="Calibri"/>
              <a:sym typeface="Calibri"/>
            </a:endParaRPr>
          </a:p>
        </p:txBody>
      </p:sp>
      <p:sp>
        <p:nvSpPr>
          <p:cNvPr id="251" name="Google Shape;251;p38"/>
          <p:cNvSpPr/>
          <p:nvPr/>
        </p:nvSpPr>
        <p:spPr>
          <a:xfrm>
            <a:off x="5957475" y="1953500"/>
            <a:ext cx="665100" cy="238200"/>
          </a:xfrm>
          <a:prstGeom prst="lef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252" name="Google Shape;252;p38"/>
          <p:cNvSpPr txBox="1"/>
          <p:nvPr/>
        </p:nvSpPr>
        <p:spPr>
          <a:xfrm>
            <a:off x="5148825" y="1599113"/>
            <a:ext cx="800400" cy="110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600">
                <a:solidFill>
                  <a:schemeClr val="dk1"/>
                </a:solidFill>
                <a:latin typeface="Calibri"/>
                <a:ea typeface="Calibri"/>
                <a:cs typeface="Calibri"/>
                <a:sym typeface="Calibri"/>
              </a:rPr>
              <a:t>Trip_1                                            </a:t>
            </a:r>
            <a:endParaRPr sz="16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 sz="1600">
                <a:solidFill>
                  <a:schemeClr val="dk1"/>
                </a:solidFill>
                <a:latin typeface="Calibri"/>
                <a:ea typeface="Calibri"/>
                <a:cs typeface="Calibri"/>
                <a:sym typeface="Calibri"/>
              </a:rPr>
              <a:t>Trip_2</a:t>
            </a:r>
            <a:endParaRPr sz="16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 sz="1600">
                <a:solidFill>
                  <a:schemeClr val="dk1"/>
                </a:solidFill>
                <a:latin typeface="Calibri"/>
                <a:ea typeface="Calibri"/>
                <a:cs typeface="Calibri"/>
                <a:sym typeface="Calibri"/>
              </a:rPr>
              <a:t>Trip_3</a:t>
            </a:r>
            <a:endParaRPr sz="16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 sz="1600">
                <a:solidFill>
                  <a:schemeClr val="dk1"/>
                </a:solidFill>
                <a:latin typeface="Calibri"/>
                <a:ea typeface="Calibri"/>
                <a:cs typeface="Calibri"/>
                <a:sym typeface="Calibri"/>
              </a:rPr>
              <a:t>…</a:t>
            </a:r>
            <a:endParaRPr sz="1600">
              <a:solidFill>
                <a:schemeClr val="dk1"/>
              </a:solidFill>
              <a:latin typeface="Calibri"/>
              <a:ea typeface="Calibri"/>
              <a:cs typeface="Calibri"/>
              <a:sym typeface="Calibri"/>
            </a:endParaRPr>
          </a:p>
        </p:txBody>
      </p:sp>
      <p:sp>
        <p:nvSpPr>
          <p:cNvPr id="253" name="Google Shape;253;p38"/>
          <p:cNvSpPr txBox="1"/>
          <p:nvPr/>
        </p:nvSpPr>
        <p:spPr>
          <a:xfrm>
            <a:off x="6762375" y="1807188"/>
            <a:ext cx="521700" cy="49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600">
                <a:solidFill>
                  <a:schemeClr val="dk1"/>
                </a:solidFill>
                <a:latin typeface="Calibri"/>
                <a:ea typeface="Calibri"/>
                <a:cs typeface="Calibri"/>
                <a:sym typeface="Calibri"/>
              </a:rPr>
              <a:t>id</a:t>
            </a:r>
            <a:endParaRPr sz="1600">
              <a:solidFill>
                <a:schemeClr val="dk1"/>
              </a:solidFill>
              <a:latin typeface="Calibri"/>
              <a:ea typeface="Calibri"/>
              <a:cs typeface="Calibri"/>
              <a:sym typeface="Calibri"/>
            </a:endParaRPr>
          </a:p>
        </p:txBody>
      </p:sp>
      <p:sp>
        <p:nvSpPr>
          <p:cNvPr id="254" name="Google Shape;254;p38"/>
          <p:cNvSpPr txBox="1"/>
          <p:nvPr/>
        </p:nvSpPr>
        <p:spPr>
          <a:xfrm>
            <a:off x="4375502" y="3276725"/>
            <a:ext cx="4315200" cy="62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solidFill>
                  <a:schemeClr val="dk1"/>
                </a:solidFill>
                <a:latin typeface="Calibri"/>
                <a:ea typeface="Calibri"/>
                <a:cs typeface="Calibri"/>
                <a:sym typeface="Calibri"/>
              </a:rPr>
              <a:t>Location Dimension</a:t>
            </a:r>
            <a:endParaRPr b="1" sz="1600">
              <a:solidFill>
                <a:schemeClr val="dk1"/>
              </a:solidFill>
              <a:latin typeface="Calibri"/>
              <a:ea typeface="Calibri"/>
              <a:cs typeface="Calibri"/>
              <a:sym typeface="Calibri"/>
            </a:endParaRPr>
          </a:p>
          <a:p>
            <a:pPr indent="-330200" lvl="0" marL="457200" rtl="0" algn="l">
              <a:spcBef>
                <a:spcPts val="0"/>
              </a:spcBef>
              <a:spcAft>
                <a:spcPts val="0"/>
              </a:spcAft>
              <a:buClr>
                <a:schemeClr val="dk1"/>
              </a:buClr>
              <a:buSzPts val="1600"/>
              <a:buFont typeface="Calibri"/>
              <a:buChar char="●"/>
            </a:pPr>
            <a:r>
              <a:rPr lang="en" sz="1600">
                <a:solidFill>
                  <a:schemeClr val="dk1"/>
                </a:solidFill>
                <a:latin typeface="Calibri"/>
                <a:ea typeface="Calibri"/>
                <a:cs typeface="Calibri"/>
                <a:sym typeface="Calibri"/>
              </a:rPr>
              <a:t>location</a:t>
            </a:r>
            <a:r>
              <a:rPr lang="en" sz="1600">
                <a:solidFill>
                  <a:schemeClr val="dk1"/>
                </a:solidFill>
                <a:latin typeface="Calibri"/>
                <a:ea typeface="Calibri"/>
                <a:cs typeface="Calibri"/>
                <a:sym typeface="Calibri"/>
              </a:rPr>
              <a:t>_id:  </a:t>
            </a:r>
            <a:r>
              <a:rPr i="1" lang="en" sz="1600">
                <a:solidFill>
                  <a:schemeClr val="dk1"/>
                </a:solidFill>
                <a:latin typeface="Calibri"/>
                <a:ea typeface="Calibri"/>
                <a:cs typeface="Calibri"/>
                <a:sym typeface="Calibri"/>
              </a:rPr>
              <a:t>pickup_loc–dropoff_loc</a:t>
            </a:r>
            <a:endParaRPr i="1" sz="1600">
              <a:solidFill>
                <a:schemeClr val="dk1"/>
              </a:solidFill>
              <a:latin typeface="Calibri"/>
              <a:ea typeface="Calibri"/>
              <a:cs typeface="Calibri"/>
              <a:sym typeface="Calibri"/>
            </a:endParaRPr>
          </a:p>
          <a:p>
            <a:pPr indent="0" lvl="0" marL="0" rtl="0" algn="l">
              <a:spcBef>
                <a:spcPts val="0"/>
              </a:spcBef>
              <a:spcAft>
                <a:spcPts val="0"/>
              </a:spcAft>
              <a:buNone/>
            </a:pPr>
            <a:r>
              <a:t/>
            </a:r>
            <a:endParaRPr i="1" sz="1600">
              <a:solidFill>
                <a:schemeClr val="dk1"/>
              </a:solidFill>
              <a:latin typeface="Calibri"/>
              <a:ea typeface="Calibri"/>
              <a:cs typeface="Calibri"/>
              <a:sym typeface="Calibri"/>
            </a:endParaRPr>
          </a:p>
          <a:p>
            <a:pPr indent="0" lvl="0" marL="0" rtl="0" algn="l">
              <a:spcBef>
                <a:spcPts val="0"/>
              </a:spcBef>
              <a:spcAft>
                <a:spcPts val="0"/>
              </a:spcAft>
              <a:buNone/>
            </a:pPr>
            <a:r>
              <a:t/>
            </a:r>
            <a:endParaRPr sz="1600">
              <a:solidFill>
                <a:schemeClr val="dk1"/>
              </a:solidFill>
              <a:latin typeface="Calibri"/>
              <a:ea typeface="Calibri"/>
              <a:cs typeface="Calibri"/>
              <a:sym typeface="Calibri"/>
            </a:endParaRPr>
          </a:p>
          <a:p>
            <a:pPr indent="0" lvl="0" marL="0" rtl="0" algn="l">
              <a:spcBef>
                <a:spcPts val="0"/>
              </a:spcBef>
              <a:spcAft>
                <a:spcPts val="0"/>
              </a:spcAft>
              <a:buNone/>
            </a:pPr>
            <a:r>
              <a:t/>
            </a:r>
            <a:endParaRPr sz="1600">
              <a:solidFill>
                <a:schemeClr val="dk1"/>
              </a:solidFill>
              <a:latin typeface="Calibri"/>
              <a:ea typeface="Calibri"/>
              <a:cs typeface="Calibri"/>
              <a:sym typeface="Calibri"/>
            </a:endParaRPr>
          </a:p>
        </p:txBody>
      </p:sp>
      <p:sp>
        <p:nvSpPr>
          <p:cNvPr id="255" name="Google Shape;255;p38"/>
          <p:cNvSpPr/>
          <p:nvPr/>
        </p:nvSpPr>
        <p:spPr>
          <a:xfrm>
            <a:off x="5959669" y="4178475"/>
            <a:ext cx="665100" cy="238200"/>
          </a:xfrm>
          <a:prstGeom prst="lef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256" name="Google Shape;256;p38"/>
          <p:cNvSpPr txBox="1"/>
          <p:nvPr/>
        </p:nvSpPr>
        <p:spPr>
          <a:xfrm>
            <a:off x="5148813" y="3851750"/>
            <a:ext cx="924300" cy="110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dk1"/>
                </a:solidFill>
                <a:latin typeface="Calibri"/>
                <a:ea typeface="Calibri"/>
                <a:cs typeface="Calibri"/>
                <a:sym typeface="Calibri"/>
              </a:rPr>
              <a:t>Trip_X                                            </a:t>
            </a:r>
            <a:endParaRPr sz="1600">
              <a:solidFill>
                <a:schemeClr val="dk1"/>
              </a:solidFill>
              <a:latin typeface="Calibri"/>
              <a:ea typeface="Calibri"/>
              <a:cs typeface="Calibri"/>
              <a:sym typeface="Calibri"/>
            </a:endParaRPr>
          </a:p>
          <a:p>
            <a:pPr indent="0" lvl="0" marL="0" rtl="0" algn="l">
              <a:spcBef>
                <a:spcPts val="0"/>
              </a:spcBef>
              <a:spcAft>
                <a:spcPts val="0"/>
              </a:spcAft>
              <a:buNone/>
            </a:pPr>
            <a:r>
              <a:rPr lang="en" sz="1600">
                <a:solidFill>
                  <a:schemeClr val="dk1"/>
                </a:solidFill>
                <a:latin typeface="Calibri"/>
                <a:ea typeface="Calibri"/>
                <a:cs typeface="Calibri"/>
                <a:sym typeface="Calibri"/>
              </a:rPr>
              <a:t>Trip_Y</a:t>
            </a:r>
            <a:endParaRPr sz="1600">
              <a:solidFill>
                <a:schemeClr val="dk1"/>
              </a:solidFill>
              <a:latin typeface="Calibri"/>
              <a:ea typeface="Calibri"/>
              <a:cs typeface="Calibri"/>
              <a:sym typeface="Calibri"/>
            </a:endParaRPr>
          </a:p>
          <a:p>
            <a:pPr indent="0" lvl="0" marL="0" rtl="0" algn="l">
              <a:spcBef>
                <a:spcPts val="0"/>
              </a:spcBef>
              <a:spcAft>
                <a:spcPts val="0"/>
              </a:spcAft>
              <a:buNone/>
            </a:pPr>
            <a:r>
              <a:rPr lang="en" sz="1600">
                <a:solidFill>
                  <a:schemeClr val="dk1"/>
                </a:solidFill>
                <a:latin typeface="Calibri"/>
                <a:ea typeface="Calibri"/>
                <a:cs typeface="Calibri"/>
                <a:sym typeface="Calibri"/>
              </a:rPr>
              <a:t>Trip_Z</a:t>
            </a:r>
            <a:endParaRPr sz="1600">
              <a:solidFill>
                <a:schemeClr val="dk1"/>
              </a:solidFill>
              <a:latin typeface="Calibri"/>
              <a:ea typeface="Calibri"/>
              <a:cs typeface="Calibri"/>
              <a:sym typeface="Calibri"/>
            </a:endParaRPr>
          </a:p>
          <a:p>
            <a:pPr indent="0" lvl="0" marL="0" rtl="0" algn="l">
              <a:spcBef>
                <a:spcPts val="0"/>
              </a:spcBef>
              <a:spcAft>
                <a:spcPts val="0"/>
              </a:spcAft>
              <a:buNone/>
            </a:pPr>
            <a:r>
              <a:rPr lang="en" sz="1600">
                <a:solidFill>
                  <a:schemeClr val="dk1"/>
                </a:solidFill>
                <a:latin typeface="Calibri"/>
                <a:ea typeface="Calibri"/>
                <a:cs typeface="Calibri"/>
                <a:sym typeface="Calibri"/>
              </a:rPr>
              <a:t>…</a:t>
            </a:r>
            <a:endParaRPr sz="1600">
              <a:solidFill>
                <a:schemeClr val="dk1"/>
              </a:solidFill>
              <a:latin typeface="Calibri"/>
              <a:ea typeface="Calibri"/>
              <a:cs typeface="Calibri"/>
              <a:sym typeface="Calibri"/>
            </a:endParaRPr>
          </a:p>
        </p:txBody>
      </p:sp>
      <p:sp>
        <p:nvSpPr>
          <p:cNvPr id="257" name="Google Shape;257;p38"/>
          <p:cNvSpPr txBox="1"/>
          <p:nvPr/>
        </p:nvSpPr>
        <p:spPr>
          <a:xfrm>
            <a:off x="6764563" y="4052475"/>
            <a:ext cx="521700" cy="49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600">
                <a:solidFill>
                  <a:schemeClr val="dk1"/>
                </a:solidFill>
                <a:latin typeface="Calibri"/>
                <a:ea typeface="Calibri"/>
                <a:cs typeface="Calibri"/>
                <a:sym typeface="Calibri"/>
              </a:rPr>
              <a:t>id</a:t>
            </a:r>
            <a:endParaRPr sz="1600">
              <a:solidFill>
                <a:schemeClr val="dk1"/>
              </a:solidFill>
              <a:latin typeface="Calibri"/>
              <a:ea typeface="Calibri"/>
              <a:cs typeface="Calibri"/>
              <a:sym typeface="Calibri"/>
            </a:endParaRPr>
          </a:p>
        </p:txBody>
      </p:sp>
      <p:cxnSp>
        <p:nvCxnSpPr>
          <p:cNvPr id="258" name="Google Shape;258;p38"/>
          <p:cNvCxnSpPr>
            <a:stCxn id="244" idx="3"/>
            <a:endCxn id="243" idx="1"/>
          </p:cNvCxnSpPr>
          <p:nvPr/>
        </p:nvCxnSpPr>
        <p:spPr>
          <a:xfrm>
            <a:off x="2040888" y="3440750"/>
            <a:ext cx="465600" cy="0"/>
          </a:xfrm>
          <a:prstGeom prst="straightConnector1">
            <a:avLst/>
          </a:prstGeom>
          <a:noFill/>
          <a:ln cap="flat" cmpd="sng" w="9525">
            <a:solidFill>
              <a:schemeClr val="dk2"/>
            </a:solidFill>
            <a:prstDash val="dot"/>
            <a:round/>
            <a:headEnd len="med" w="med" type="none"/>
            <a:tailEnd len="med" w="med" type="none"/>
          </a:ln>
        </p:spPr>
      </p:cxn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EE7"/>
        </a:solidFill>
      </p:bgPr>
    </p:bg>
    <p:spTree>
      <p:nvGrpSpPr>
        <p:cNvPr id="262" name="Shape 262"/>
        <p:cNvGrpSpPr/>
        <p:nvPr/>
      </p:nvGrpSpPr>
      <p:grpSpPr>
        <a:xfrm>
          <a:off x="0" y="0"/>
          <a:ext cx="0" cy="0"/>
          <a:chOff x="0" y="0"/>
          <a:chExt cx="0" cy="0"/>
        </a:xfrm>
      </p:grpSpPr>
      <p:sp>
        <p:nvSpPr>
          <p:cNvPr id="263" name="Google Shape;263;p39"/>
          <p:cNvSpPr txBox="1"/>
          <p:nvPr/>
        </p:nvSpPr>
        <p:spPr>
          <a:xfrm>
            <a:off x="514350" y="471494"/>
            <a:ext cx="8115300" cy="292500"/>
          </a:xfrm>
          <a:prstGeom prst="rect">
            <a:avLst/>
          </a:prstGeom>
          <a:noFill/>
          <a:ln>
            <a:noFill/>
          </a:ln>
        </p:spPr>
        <p:txBody>
          <a:bodyPr anchorCtr="0" anchor="t" bIns="0" lIns="0" spcFirstLastPara="1" rIns="0" wrap="square" tIns="0">
            <a:spAutoFit/>
          </a:bodyPr>
          <a:lstStyle/>
          <a:p>
            <a:pPr indent="0" lvl="0" marL="0" marR="0" rtl="0" algn="l">
              <a:lnSpc>
                <a:spcPct val="140010"/>
              </a:lnSpc>
              <a:spcBef>
                <a:spcPts val="0"/>
              </a:spcBef>
              <a:spcAft>
                <a:spcPts val="0"/>
              </a:spcAft>
              <a:buNone/>
            </a:pPr>
            <a:r>
              <a:rPr b="1" lang="en" sz="1900">
                <a:solidFill>
                  <a:srgbClr val="2B2C30"/>
                </a:solidFill>
                <a:latin typeface="Public Sans"/>
                <a:ea typeface="Public Sans"/>
                <a:cs typeface="Public Sans"/>
                <a:sym typeface="Public Sans"/>
              </a:rPr>
              <a:t>6</a:t>
            </a:r>
            <a:r>
              <a:rPr b="1" lang="en" sz="1900">
                <a:solidFill>
                  <a:srgbClr val="2B2C30"/>
                </a:solidFill>
                <a:latin typeface="Public Sans"/>
                <a:ea typeface="Public Sans"/>
                <a:cs typeface="Public Sans"/>
                <a:sym typeface="Public Sans"/>
              </a:rPr>
              <a:t>. Star Schema - Dimension Tables</a:t>
            </a:r>
            <a:endParaRPr b="1" sz="1900">
              <a:solidFill>
                <a:srgbClr val="2B2C30"/>
              </a:solidFill>
              <a:latin typeface="Public Sans"/>
              <a:ea typeface="Public Sans"/>
              <a:cs typeface="Public Sans"/>
              <a:sym typeface="Public Sans"/>
            </a:endParaRPr>
          </a:p>
        </p:txBody>
      </p:sp>
      <p:pic>
        <p:nvPicPr>
          <p:cNvPr id="264" name="Google Shape;264;p39"/>
          <p:cNvPicPr preferRelativeResize="0"/>
          <p:nvPr/>
        </p:nvPicPr>
        <p:blipFill>
          <a:blip r:embed="rId3">
            <a:alphaModFix/>
          </a:blip>
          <a:stretch>
            <a:fillRect/>
          </a:stretch>
        </p:blipFill>
        <p:spPr>
          <a:xfrm>
            <a:off x="211250" y="1937300"/>
            <a:ext cx="1733550" cy="266700"/>
          </a:xfrm>
          <a:prstGeom prst="rect">
            <a:avLst/>
          </a:prstGeom>
          <a:noFill/>
          <a:ln>
            <a:noFill/>
          </a:ln>
        </p:spPr>
      </p:pic>
      <p:pic>
        <p:nvPicPr>
          <p:cNvPr id="265" name="Google Shape;265;p39"/>
          <p:cNvPicPr preferRelativeResize="0"/>
          <p:nvPr/>
        </p:nvPicPr>
        <p:blipFill>
          <a:blip r:embed="rId4">
            <a:alphaModFix/>
          </a:blip>
          <a:stretch>
            <a:fillRect/>
          </a:stretch>
        </p:blipFill>
        <p:spPr>
          <a:xfrm>
            <a:off x="3746133" y="2041666"/>
            <a:ext cx="2024184" cy="921600"/>
          </a:xfrm>
          <a:prstGeom prst="rect">
            <a:avLst/>
          </a:prstGeom>
          <a:noFill/>
          <a:ln>
            <a:noFill/>
          </a:ln>
        </p:spPr>
      </p:pic>
      <p:pic>
        <p:nvPicPr>
          <p:cNvPr id="266" name="Google Shape;266;p39"/>
          <p:cNvPicPr preferRelativeResize="0"/>
          <p:nvPr/>
        </p:nvPicPr>
        <p:blipFill>
          <a:blip r:embed="rId5">
            <a:alphaModFix/>
          </a:blip>
          <a:stretch>
            <a:fillRect/>
          </a:stretch>
        </p:blipFill>
        <p:spPr>
          <a:xfrm>
            <a:off x="196950" y="2340738"/>
            <a:ext cx="1762125" cy="238125"/>
          </a:xfrm>
          <a:prstGeom prst="rect">
            <a:avLst/>
          </a:prstGeom>
          <a:noFill/>
          <a:ln>
            <a:noFill/>
          </a:ln>
        </p:spPr>
      </p:pic>
      <p:pic>
        <p:nvPicPr>
          <p:cNvPr id="267" name="Google Shape;267;p39"/>
          <p:cNvPicPr preferRelativeResize="0"/>
          <p:nvPr/>
        </p:nvPicPr>
        <p:blipFill>
          <a:blip r:embed="rId6">
            <a:alphaModFix/>
          </a:blip>
          <a:stretch>
            <a:fillRect/>
          </a:stretch>
        </p:blipFill>
        <p:spPr>
          <a:xfrm>
            <a:off x="196963" y="2715613"/>
            <a:ext cx="1762125" cy="247650"/>
          </a:xfrm>
          <a:prstGeom prst="rect">
            <a:avLst/>
          </a:prstGeom>
          <a:noFill/>
          <a:ln>
            <a:noFill/>
          </a:ln>
        </p:spPr>
      </p:pic>
      <p:pic>
        <p:nvPicPr>
          <p:cNvPr id="268" name="Google Shape;268;p39"/>
          <p:cNvPicPr preferRelativeResize="0"/>
          <p:nvPr/>
        </p:nvPicPr>
        <p:blipFill>
          <a:blip r:embed="rId7">
            <a:alphaModFix/>
          </a:blip>
          <a:stretch>
            <a:fillRect/>
          </a:stretch>
        </p:blipFill>
        <p:spPr>
          <a:xfrm>
            <a:off x="201725" y="1538913"/>
            <a:ext cx="1752600" cy="247650"/>
          </a:xfrm>
          <a:prstGeom prst="rect">
            <a:avLst/>
          </a:prstGeom>
          <a:noFill/>
          <a:ln>
            <a:noFill/>
          </a:ln>
        </p:spPr>
      </p:pic>
      <p:pic>
        <p:nvPicPr>
          <p:cNvPr id="269" name="Google Shape;269;p39"/>
          <p:cNvPicPr preferRelativeResize="0"/>
          <p:nvPr/>
        </p:nvPicPr>
        <p:blipFill>
          <a:blip r:embed="rId8">
            <a:alphaModFix/>
          </a:blip>
          <a:stretch>
            <a:fillRect/>
          </a:stretch>
        </p:blipFill>
        <p:spPr>
          <a:xfrm>
            <a:off x="4452188" y="1016038"/>
            <a:ext cx="2076926" cy="949675"/>
          </a:xfrm>
          <a:prstGeom prst="rect">
            <a:avLst/>
          </a:prstGeom>
          <a:noFill/>
          <a:ln>
            <a:noFill/>
          </a:ln>
        </p:spPr>
      </p:pic>
      <p:pic>
        <p:nvPicPr>
          <p:cNvPr id="270" name="Google Shape;270;p39"/>
          <p:cNvPicPr preferRelativeResize="0"/>
          <p:nvPr/>
        </p:nvPicPr>
        <p:blipFill>
          <a:blip r:embed="rId9">
            <a:alphaModFix/>
          </a:blip>
          <a:stretch>
            <a:fillRect/>
          </a:stretch>
        </p:blipFill>
        <p:spPr>
          <a:xfrm>
            <a:off x="3061113" y="3039250"/>
            <a:ext cx="2057100" cy="831925"/>
          </a:xfrm>
          <a:prstGeom prst="rect">
            <a:avLst/>
          </a:prstGeom>
          <a:noFill/>
          <a:ln>
            <a:noFill/>
          </a:ln>
        </p:spPr>
      </p:pic>
      <p:pic>
        <p:nvPicPr>
          <p:cNvPr id="271" name="Google Shape;271;p39"/>
          <p:cNvPicPr preferRelativeResize="0"/>
          <p:nvPr/>
        </p:nvPicPr>
        <p:blipFill>
          <a:blip r:embed="rId10">
            <a:alphaModFix/>
          </a:blip>
          <a:stretch>
            <a:fillRect/>
          </a:stretch>
        </p:blipFill>
        <p:spPr>
          <a:xfrm>
            <a:off x="2410100" y="4006575"/>
            <a:ext cx="2075745" cy="878400"/>
          </a:xfrm>
          <a:prstGeom prst="rect">
            <a:avLst/>
          </a:prstGeom>
          <a:noFill/>
          <a:ln>
            <a:noFill/>
          </a:ln>
        </p:spPr>
      </p:pic>
      <p:sp>
        <p:nvSpPr>
          <p:cNvPr id="272" name="Google Shape;272;p39"/>
          <p:cNvSpPr/>
          <p:nvPr/>
        </p:nvSpPr>
        <p:spPr>
          <a:xfrm>
            <a:off x="199575" y="1539575"/>
            <a:ext cx="1733700" cy="2667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273" name="Google Shape;273;p39"/>
          <p:cNvSpPr/>
          <p:nvPr/>
        </p:nvSpPr>
        <p:spPr>
          <a:xfrm>
            <a:off x="210450" y="1952800"/>
            <a:ext cx="1733700" cy="2667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274" name="Google Shape;274;p39"/>
          <p:cNvSpPr/>
          <p:nvPr/>
        </p:nvSpPr>
        <p:spPr>
          <a:xfrm>
            <a:off x="199575" y="2355150"/>
            <a:ext cx="1762200" cy="2382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275" name="Google Shape;275;p39"/>
          <p:cNvSpPr/>
          <p:nvPr/>
        </p:nvSpPr>
        <p:spPr>
          <a:xfrm>
            <a:off x="188700" y="2724875"/>
            <a:ext cx="1752600" cy="2382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276" name="Google Shape;276;p39"/>
          <p:cNvSpPr/>
          <p:nvPr/>
        </p:nvSpPr>
        <p:spPr>
          <a:xfrm>
            <a:off x="4468396" y="1330396"/>
            <a:ext cx="2065800" cy="3282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277" name="Google Shape;277;p39"/>
          <p:cNvSpPr/>
          <p:nvPr/>
        </p:nvSpPr>
        <p:spPr>
          <a:xfrm>
            <a:off x="3075463" y="3335664"/>
            <a:ext cx="2035500" cy="2985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278" name="Google Shape;278;p39"/>
          <p:cNvSpPr/>
          <p:nvPr/>
        </p:nvSpPr>
        <p:spPr>
          <a:xfrm>
            <a:off x="3730888" y="2357657"/>
            <a:ext cx="2057100" cy="330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279" name="Google Shape;279;p39"/>
          <p:cNvSpPr/>
          <p:nvPr/>
        </p:nvSpPr>
        <p:spPr>
          <a:xfrm>
            <a:off x="2411367" y="4304666"/>
            <a:ext cx="2075700" cy="3153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cxnSp>
        <p:nvCxnSpPr>
          <p:cNvPr id="280" name="Google Shape;280;p39"/>
          <p:cNvCxnSpPr>
            <a:stCxn id="275" idx="3"/>
            <a:endCxn id="279" idx="1"/>
          </p:cNvCxnSpPr>
          <p:nvPr/>
        </p:nvCxnSpPr>
        <p:spPr>
          <a:xfrm>
            <a:off x="1941300" y="2843975"/>
            <a:ext cx="470100" cy="1618200"/>
          </a:xfrm>
          <a:prstGeom prst="straightConnector1">
            <a:avLst/>
          </a:prstGeom>
          <a:noFill/>
          <a:ln cap="flat" cmpd="sng" w="9525">
            <a:solidFill>
              <a:schemeClr val="dk2"/>
            </a:solidFill>
            <a:prstDash val="dot"/>
            <a:round/>
            <a:headEnd len="med" w="med" type="none"/>
            <a:tailEnd len="med" w="med" type="none"/>
          </a:ln>
        </p:spPr>
      </p:cxnSp>
      <p:sp>
        <p:nvSpPr>
          <p:cNvPr id="281" name="Google Shape;281;p39"/>
          <p:cNvSpPr txBox="1"/>
          <p:nvPr/>
        </p:nvSpPr>
        <p:spPr>
          <a:xfrm>
            <a:off x="6588613" y="1210838"/>
            <a:ext cx="1359300" cy="51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solidFill>
                  <a:schemeClr val="dk1"/>
                </a:solidFill>
                <a:latin typeface="Calibri"/>
                <a:ea typeface="Calibri"/>
                <a:cs typeface="Calibri"/>
                <a:sym typeface="Calibri"/>
              </a:rPr>
              <a:t>Vender </a:t>
            </a:r>
            <a:endParaRPr b="1" sz="1600">
              <a:solidFill>
                <a:schemeClr val="dk1"/>
              </a:solidFill>
              <a:latin typeface="Calibri"/>
              <a:ea typeface="Calibri"/>
              <a:cs typeface="Calibri"/>
              <a:sym typeface="Calibri"/>
            </a:endParaRPr>
          </a:p>
          <a:p>
            <a:pPr indent="0" lvl="0" marL="0" rtl="0" algn="l">
              <a:spcBef>
                <a:spcPts val="0"/>
              </a:spcBef>
              <a:spcAft>
                <a:spcPts val="0"/>
              </a:spcAft>
              <a:buNone/>
            </a:pPr>
            <a:r>
              <a:rPr b="1" lang="en" sz="1600">
                <a:solidFill>
                  <a:schemeClr val="dk1"/>
                </a:solidFill>
                <a:latin typeface="Calibri"/>
                <a:ea typeface="Calibri"/>
                <a:cs typeface="Calibri"/>
                <a:sym typeface="Calibri"/>
              </a:rPr>
              <a:t>Dimension</a:t>
            </a:r>
            <a:endParaRPr b="1" sz="1600">
              <a:solidFill>
                <a:schemeClr val="dk1"/>
              </a:solidFill>
              <a:latin typeface="Calibri"/>
              <a:ea typeface="Calibri"/>
              <a:cs typeface="Calibri"/>
              <a:sym typeface="Calibri"/>
            </a:endParaRPr>
          </a:p>
        </p:txBody>
      </p:sp>
      <p:sp>
        <p:nvSpPr>
          <p:cNvPr id="282" name="Google Shape;282;p39"/>
          <p:cNvSpPr txBox="1"/>
          <p:nvPr/>
        </p:nvSpPr>
        <p:spPr>
          <a:xfrm>
            <a:off x="5822238" y="2167113"/>
            <a:ext cx="1859400" cy="64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solidFill>
                  <a:schemeClr val="dk1"/>
                </a:solidFill>
                <a:latin typeface="Calibri"/>
                <a:ea typeface="Calibri"/>
                <a:cs typeface="Calibri"/>
                <a:sym typeface="Calibri"/>
              </a:rPr>
              <a:t>Payment</a:t>
            </a:r>
            <a:r>
              <a:rPr b="1" lang="en" sz="1600">
                <a:solidFill>
                  <a:schemeClr val="dk1"/>
                </a:solidFill>
                <a:latin typeface="Calibri"/>
                <a:ea typeface="Calibri"/>
                <a:cs typeface="Calibri"/>
                <a:sym typeface="Calibri"/>
              </a:rPr>
              <a:t> Dimension</a:t>
            </a:r>
            <a:endParaRPr b="1" sz="1600">
              <a:solidFill>
                <a:schemeClr val="dk1"/>
              </a:solidFill>
              <a:latin typeface="Calibri"/>
              <a:ea typeface="Calibri"/>
              <a:cs typeface="Calibri"/>
              <a:sym typeface="Calibri"/>
            </a:endParaRPr>
          </a:p>
        </p:txBody>
      </p:sp>
      <p:sp>
        <p:nvSpPr>
          <p:cNvPr id="283" name="Google Shape;283;p39"/>
          <p:cNvSpPr txBox="1"/>
          <p:nvPr/>
        </p:nvSpPr>
        <p:spPr>
          <a:xfrm>
            <a:off x="5118200" y="3123088"/>
            <a:ext cx="1228800" cy="64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solidFill>
                  <a:schemeClr val="dk1"/>
                </a:solidFill>
                <a:latin typeface="Calibri"/>
                <a:ea typeface="Calibri"/>
                <a:cs typeface="Calibri"/>
                <a:sym typeface="Calibri"/>
              </a:rPr>
              <a:t>Ratecode</a:t>
            </a:r>
            <a:r>
              <a:rPr b="1" lang="en" sz="1600">
                <a:solidFill>
                  <a:schemeClr val="dk1"/>
                </a:solidFill>
                <a:latin typeface="Calibri"/>
                <a:ea typeface="Calibri"/>
                <a:cs typeface="Calibri"/>
                <a:sym typeface="Calibri"/>
              </a:rPr>
              <a:t> Dimension</a:t>
            </a:r>
            <a:endParaRPr b="1" sz="1600">
              <a:solidFill>
                <a:schemeClr val="dk1"/>
              </a:solidFill>
              <a:latin typeface="Calibri"/>
              <a:ea typeface="Calibri"/>
              <a:cs typeface="Calibri"/>
              <a:sym typeface="Calibri"/>
            </a:endParaRPr>
          </a:p>
        </p:txBody>
      </p:sp>
      <p:sp>
        <p:nvSpPr>
          <p:cNvPr id="284" name="Google Shape;284;p39"/>
          <p:cNvSpPr txBox="1"/>
          <p:nvPr/>
        </p:nvSpPr>
        <p:spPr>
          <a:xfrm>
            <a:off x="4540425" y="4205050"/>
            <a:ext cx="1228800" cy="51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solidFill>
                  <a:schemeClr val="dk1"/>
                </a:solidFill>
                <a:latin typeface="Calibri"/>
                <a:ea typeface="Calibri"/>
                <a:cs typeface="Calibri"/>
                <a:sym typeface="Calibri"/>
              </a:rPr>
              <a:t>Trip</a:t>
            </a:r>
            <a:r>
              <a:rPr b="1" lang="en" sz="1600">
                <a:solidFill>
                  <a:schemeClr val="dk1"/>
                </a:solidFill>
                <a:latin typeface="Calibri"/>
                <a:ea typeface="Calibri"/>
                <a:cs typeface="Calibri"/>
                <a:sym typeface="Calibri"/>
              </a:rPr>
              <a:t> </a:t>
            </a:r>
            <a:endParaRPr b="1" sz="1600">
              <a:solidFill>
                <a:schemeClr val="dk1"/>
              </a:solidFill>
              <a:latin typeface="Calibri"/>
              <a:ea typeface="Calibri"/>
              <a:cs typeface="Calibri"/>
              <a:sym typeface="Calibri"/>
            </a:endParaRPr>
          </a:p>
          <a:p>
            <a:pPr indent="0" lvl="0" marL="0" rtl="0" algn="l">
              <a:spcBef>
                <a:spcPts val="0"/>
              </a:spcBef>
              <a:spcAft>
                <a:spcPts val="0"/>
              </a:spcAft>
              <a:buNone/>
            </a:pPr>
            <a:r>
              <a:rPr b="1" lang="en" sz="1600">
                <a:solidFill>
                  <a:schemeClr val="dk1"/>
                </a:solidFill>
                <a:latin typeface="Calibri"/>
                <a:ea typeface="Calibri"/>
                <a:cs typeface="Calibri"/>
                <a:sym typeface="Calibri"/>
              </a:rPr>
              <a:t>Dimension</a:t>
            </a:r>
            <a:endParaRPr b="1" sz="1600">
              <a:solidFill>
                <a:schemeClr val="dk1"/>
              </a:solidFill>
              <a:latin typeface="Calibri"/>
              <a:ea typeface="Calibri"/>
              <a:cs typeface="Calibri"/>
              <a:sym typeface="Calibri"/>
            </a:endParaRPr>
          </a:p>
        </p:txBody>
      </p:sp>
      <p:cxnSp>
        <p:nvCxnSpPr>
          <p:cNvPr id="285" name="Google Shape;285;p39"/>
          <p:cNvCxnSpPr>
            <a:stCxn id="272" idx="3"/>
            <a:endCxn id="276" idx="1"/>
          </p:cNvCxnSpPr>
          <p:nvPr/>
        </p:nvCxnSpPr>
        <p:spPr>
          <a:xfrm flipH="1" rot="10800000">
            <a:off x="1933275" y="1494425"/>
            <a:ext cx="2535000" cy="178500"/>
          </a:xfrm>
          <a:prstGeom prst="straightConnector1">
            <a:avLst/>
          </a:prstGeom>
          <a:noFill/>
          <a:ln cap="flat" cmpd="sng" w="9525">
            <a:solidFill>
              <a:schemeClr val="dk2"/>
            </a:solidFill>
            <a:prstDash val="dot"/>
            <a:round/>
            <a:headEnd len="med" w="med" type="none"/>
            <a:tailEnd len="med" w="med" type="none"/>
          </a:ln>
        </p:spPr>
      </p:cxnSp>
      <p:cxnSp>
        <p:nvCxnSpPr>
          <p:cNvPr id="286" name="Google Shape;286;p39"/>
          <p:cNvCxnSpPr>
            <a:stCxn id="273" idx="3"/>
            <a:endCxn id="278" idx="1"/>
          </p:cNvCxnSpPr>
          <p:nvPr/>
        </p:nvCxnSpPr>
        <p:spPr>
          <a:xfrm>
            <a:off x="1944150" y="2086150"/>
            <a:ext cx="1786800" cy="437100"/>
          </a:xfrm>
          <a:prstGeom prst="straightConnector1">
            <a:avLst/>
          </a:prstGeom>
          <a:noFill/>
          <a:ln cap="flat" cmpd="sng" w="9525">
            <a:solidFill>
              <a:schemeClr val="dk2"/>
            </a:solidFill>
            <a:prstDash val="dot"/>
            <a:round/>
            <a:headEnd len="med" w="med" type="none"/>
            <a:tailEnd len="med" w="med" type="none"/>
          </a:ln>
        </p:spPr>
      </p:cxnSp>
      <p:cxnSp>
        <p:nvCxnSpPr>
          <p:cNvPr id="287" name="Google Shape;287;p39"/>
          <p:cNvCxnSpPr>
            <a:stCxn id="274" idx="3"/>
            <a:endCxn id="277" idx="1"/>
          </p:cNvCxnSpPr>
          <p:nvPr/>
        </p:nvCxnSpPr>
        <p:spPr>
          <a:xfrm>
            <a:off x="1961775" y="2474250"/>
            <a:ext cx="1113600" cy="1010700"/>
          </a:xfrm>
          <a:prstGeom prst="straightConnector1">
            <a:avLst/>
          </a:prstGeom>
          <a:noFill/>
          <a:ln cap="flat" cmpd="sng" w="9525">
            <a:solidFill>
              <a:schemeClr val="dk2"/>
            </a:solidFill>
            <a:prstDash val="dot"/>
            <a:round/>
            <a:headEnd len="med" w="med" type="none"/>
            <a:tailEnd len="med" w="med" type="none"/>
          </a:ln>
        </p:spPr>
      </p:cxn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EE7"/>
        </a:solidFill>
      </p:bgPr>
    </p:bg>
    <p:spTree>
      <p:nvGrpSpPr>
        <p:cNvPr id="291" name="Shape 291"/>
        <p:cNvGrpSpPr/>
        <p:nvPr/>
      </p:nvGrpSpPr>
      <p:grpSpPr>
        <a:xfrm>
          <a:off x="0" y="0"/>
          <a:ext cx="0" cy="0"/>
          <a:chOff x="0" y="0"/>
          <a:chExt cx="0" cy="0"/>
        </a:xfrm>
      </p:grpSpPr>
      <p:sp>
        <p:nvSpPr>
          <p:cNvPr id="292" name="Google Shape;292;p40"/>
          <p:cNvSpPr txBox="1"/>
          <p:nvPr/>
        </p:nvSpPr>
        <p:spPr>
          <a:xfrm>
            <a:off x="239175" y="108750"/>
            <a:ext cx="2511900" cy="49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chemeClr val="dk1"/>
                </a:solidFill>
                <a:latin typeface="Calibri"/>
                <a:ea typeface="Calibri"/>
                <a:cs typeface="Calibri"/>
                <a:sym typeface="Calibri"/>
              </a:rPr>
              <a:t>Fact &amp; Dimensions</a:t>
            </a:r>
            <a:endParaRPr b="1" sz="2000">
              <a:solidFill>
                <a:schemeClr val="dk1"/>
              </a:solidFill>
              <a:latin typeface="Calibri"/>
              <a:ea typeface="Calibri"/>
              <a:cs typeface="Calibri"/>
              <a:sym typeface="Calibri"/>
            </a:endParaRPr>
          </a:p>
        </p:txBody>
      </p:sp>
      <p:pic>
        <p:nvPicPr>
          <p:cNvPr id="293" name="Google Shape;293;p40"/>
          <p:cNvPicPr preferRelativeResize="0"/>
          <p:nvPr/>
        </p:nvPicPr>
        <p:blipFill>
          <a:blip r:embed="rId3">
            <a:alphaModFix/>
          </a:blip>
          <a:stretch>
            <a:fillRect/>
          </a:stretch>
        </p:blipFill>
        <p:spPr>
          <a:xfrm>
            <a:off x="3644788" y="321050"/>
            <a:ext cx="2022838" cy="4588399"/>
          </a:xfrm>
          <a:prstGeom prst="rect">
            <a:avLst/>
          </a:prstGeom>
          <a:noFill/>
          <a:ln cap="flat" cmpd="sng" w="9525">
            <a:solidFill>
              <a:schemeClr val="dk2"/>
            </a:solidFill>
            <a:prstDash val="solid"/>
            <a:round/>
            <a:headEnd len="sm" w="sm" type="none"/>
            <a:tailEnd len="sm" w="sm" type="none"/>
          </a:ln>
        </p:spPr>
      </p:pic>
      <p:pic>
        <p:nvPicPr>
          <p:cNvPr id="294" name="Google Shape;294;p40"/>
          <p:cNvPicPr preferRelativeResize="0"/>
          <p:nvPr/>
        </p:nvPicPr>
        <p:blipFill>
          <a:blip r:embed="rId4">
            <a:alphaModFix/>
          </a:blip>
          <a:stretch>
            <a:fillRect/>
          </a:stretch>
        </p:blipFill>
        <p:spPr>
          <a:xfrm>
            <a:off x="6800575" y="3494023"/>
            <a:ext cx="1545800" cy="654148"/>
          </a:xfrm>
          <a:prstGeom prst="rect">
            <a:avLst/>
          </a:prstGeom>
          <a:noFill/>
          <a:ln cap="flat" cmpd="sng" w="9525">
            <a:solidFill>
              <a:schemeClr val="dk2"/>
            </a:solidFill>
            <a:prstDash val="solid"/>
            <a:round/>
            <a:headEnd len="sm" w="sm" type="none"/>
            <a:tailEnd len="sm" w="sm" type="none"/>
          </a:ln>
        </p:spPr>
      </p:pic>
      <p:pic>
        <p:nvPicPr>
          <p:cNvPr id="295" name="Google Shape;295;p40"/>
          <p:cNvPicPr preferRelativeResize="0"/>
          <p:nvPr/>
        </p:nvPicPr>
        <p:blipFill>
          <a:blip r:embed="rId5">
            <a:alphaModFix/>
          </a:blip>
          <a:stretch>
            <a:fillRect/>
          </a:stretch>
        </p:blipFill>
        <p:spPr>
          <a:xfrm>
            <a:off x="6810400" y="2484650"/>
            <a:ext cx="1545800" cy="625148"/>
          </a:xfrm>
          <a:prstGeom prst="rect">
            <a:avLst/>
          </a:prstGeom>
          <a:noFill/>
          <a:ln cap="flat" cmpd="sng" w="9525">
            <a:solidFill>
              <a:schemeClr val="dk2"/>
            </a:solidFill>
            <a:prstDash val="solid"/>
            <a:round/>
            <a:headEnd len="sm" w="sm" type="none"/>
            <a:tailEnd len="sm" w="sm" type="none"/>
          </a:ln>
        </p:spPr>
      </p:pic>
      <p:pic>
        <p:nvPicPr>
          <p:cNvPr id="296" name="Google Shape;296;p40"/>
          <p:cNvPicPr preferRelativeResize="0"/>
          <p:nvPr/>
        </p:nvPicPr>
        <p:blipFill>
          <a:blip r:embed="rId6">
            <a:alphaModFix/>
          </a:blip>
          <a:stretch>
            <a:fillRect/>
          </a:stretch>
        </p:blipFill>
        <p:spPr>
          <a:xfrm>
            <a:off x="6810400" y="1313075"/>
            <a:ext cx="1545790" cy="703800"/>
          </a:xfrm>
          <a:prstGeom prst="rect">
            <a:avLst/>
          </a:prstGeom>
          <a:noFill/>
          <a:ln cap="flat" cmpd="sng" w="9525">
            <a:solidFill>
              <a:schemeClr val="dk2"/>
            </a:solidFill>
            <a:prstDash val="solid"/>
            <a:round/>
            <a:headEnd len="sm" w="sm" type="none"/>
            <a:tailEnd len="sm" w="sm" type="none"/>
          </a:ln>
        </p:spPr>
      </p:pic>
      <p:pic>
        <p:nvPicPr>
          <p:cNvPr id="297" name="Google Shape;297;p40"/>
          <p:cNvPicPr preferRelativeResize="0"/>
          <p:nvPr/>
        </p:nvPicPr>
        <p:blipFill>
          <a:blip r:embed="rId7">
            <a:alphaModFix/>
          </a:blip>
          <a:stretch>
            <a:fillRect/>
          </a:stretch>
        </p:blipFill>
        <p:spPr>
          <a:xfrm>
            <a:off x="6800575" y="210975"/>
            <a:ext cx="1545800" cy="706801"/>
          </a:xfrm>
          <a:prstGeom prst="rect">
            <a:avLst/>
          </a:prstGeom>
          <a:noFill/>
          <a:ln cap="flat" cmpd="sng" w="9525">
            <a:solidFill>
              <a:schemeClr val="dk2"/>
            </a:solidFill>
            <a:prstDash val="solid"/>
            <a:round/>
            <a:headEnd len="sm" w="sm" type="none"/>
            <a:tailEnd len="sm" w="sm" type="none"/>
          </a:ln>
        </p:spPr>
      </p:pic>
      <p:pic>
        <p:nvPicPr>
          <p:cNvPr id="298" name="Google Shape;298;p40"/>
          <p:cNvPicPr preferRelativeResize="0"/>
          <p:nvPr/>
        </p:nvPicPr>
        <p:blipFill>
          <a:blip r:embed="rId8">
            <a:alphaModFix/>
          </a:blip>
          <a:stretch>
            <a:fillRect/>
          </a:stretch>
        </p:blipFill>
        <p:spPr>
          <a:xfrm>
            <a:off x="1119250" y="784363"/>
            <a:ext cx="1655838" cy="1821900"/>
          </a:xfrm>
          <a:prstGeom prst="rect">
            <a:avLst/>
          </a:prstGeom>
          <a:noFill/>
          <a:ln cap="flat" cmpd="sng" w="9525">
            <a:solidFill>
              <a:schemeClr val="dk2"/>
            </a:solidFill>
            <a:prstDash val="solid"/>
            <a:round/>
            <a:headEnd len="sm" w="sm" type="none"/>
            <a:tailEnd len="sm" w="sm" type="none"/>
          </a:ln>
        </p:spPr>
      </p:pic>
      <p:pic>
        <p:nvPicPr>
          <p:cNvPr id="299" name="Google Shape;299;p40"/>
          <p:cNvPicPr preferRelativeResize="0"/>
          <p:nvPr/>
        </p:nvPicPr>
        <p:blipFill>
          <a:blip r:embed="rId9">
            <a:alphaModFix/>
          </a:blip>
          <a:stretch>
            <a:fillRect/>
          </a:stretch>
        </p:blipFill>
        <p:spPr>
          <a:xfrm>
            <a:off x="1095225" y="2788075"/>
            <a:ext cx="1655850" cy="1821913"/>
          </a:xfrm>
          <a:prstGeom prst="rect">
            <a:avLst/>
          </a:prstGeom>
          <a:noFill/>
          <a:ln cap="flat" cmpd="sng" w="9525">
            <a:solidFill>
              <a:schemeClr val="dk2"/>
            </a:solidFill>
            <a:prstDash val="solid"/>
            <a:round/>
            <a:headEnd len="sm" w="sm" type="none"/>
            <a:tailEnd len="sm" w="sm" type="none"/>
          </a:ln>
        </p:spPr>
      </p:pic>
      <p:cxnSp>
        <p:nvCxnSpPr>
          <p:cNvPr id="300" name="Google Shape;300;p40"/>
          <p:cNvCxnSpPr/>
          <p:nvPr/>
        </p:nvCxnSpPr>
        <p:spPr>
          <a:xfrm flipH="1" rot="10800000">
            <a:off x="2753350" y="906750"/>
            <a:ext cx="870000" cy="2218500"/>
          </a:xfrm>
          <a:prstGeom prst="straightConnector1">
            <a:avLst/>
          </a:prstGeom>
          <a:noFill/>
          <a:ln cap="flat" cmpd="sng" w="9525">
            <a:solidFill>
              <a:schemeClr val="dk2"/>
            </a:solidFill>
            <a:prstDash val="dot"/>
            <a:round/>
            <a:headEnd len="med" w="med" type="none"/>
            <a:tailEnd len="med" w="med" type="none"/>
          </a:ln>
        </p:spPr>
      </p:cxnSp>
      <p:cxnSp>
        <p:nvCxnSpPr>
          <p:cNvPr id="301" name="Google Shape;301;p40"/>
          <p:cNvCxnSpPr/>
          <p:nvPr/>
        </p:nvCxnSpPr>
        <p:spPr>
          <a:xfrm flipH="1" rot="10800000">
            <a:off x="2775100" y="656700"/>
            <a:ext cx="848100" cy="424200"/>
          </a:xfrm>
          <a:prstGeom prst="straightConnector1">
            <a:avLst/>
          </a:prstGeom>
          <a:noFill/>
          <a:ln cap="flat" cmpd="sng" w="9525">
            <a:solidFill>
              <a:schemeClr val="dk2"/>
            </a:solidFill>
            <a:prstDash val="dot"/>
            <a:round/>
            <a:headEnd len="med" w="med" type="none"/>
            <a:tailEnd len="med" w="med" type="none"/>
          </a:ln>
        </p:spPr>
      </p:cxnSp>
      <p:cxnSp>
        <p:nvCxnSpPr>
          <p:cNvPr id="302" name="Google Shape;302;p40"/>
          <p:cNvCxnSpPr>
            <a:endCxn id="297" idx="1"/>
          </p:cNvCxnSpPr>
          <p:nvPr/>
        </p:nvCxnSpPr>
        <p:spPr>
          <a:xfrm flipH="1" rot="10800000">
            <a:off x="5689375" y="564375"/>
            <a:ext cx="1111200" cy="549000"/>
          </a:xfrm>
          <a:prstGeom prst="straightConnector1">
            <a:avLst/>
          </a:prstGeom>
          <a:noFill/>
          <a:ln cap="flat" cmpd="sng" w="9525">
            <a:solidFill>
              <a:schemeClr val="dk2"/>
            </a:solidFill>
            <a:prstDash val="dot"/>
            <a:round/>
            <a:headEnd len="med" w="med" type="none"/>
            <a:tailEnd len="med" w="med" type="none"/>
          </a:ln>
        </p:spPr>
      </p:cxnSp>
      <p:cxnSp>
        <p:nvCxnSpPr>
          <p:cNvPr id="303" name="Google Shape;303;p40"/>
          <p:cNvCxnSpPr>
            <a:endCxn id="296" idx="1"/>
          </p:cNvCxnSpPr>
          <p:nvPr/>
        </p:nvCxnSpPr>
        <p:spPr>
          <a:xfrm>
            <a:off x="5689300" y="1352675"/>
            <a:ext cx="1121100" cy="312300"/>
          </a:xfrm>
          <a:prstGeom prst="straightConnector1">
            <a:avLst/>
          </a:prstGeom>
          <a:noFill/>
          <a:ln cap="flat" cmpd="sng" w="9525">
            <a:solidFill>
              <a:schemeClr val="dk2"/>
            </a:solidFill>
            <a:prstDash val="dot"/>
            <a:round/>
            <a:headEnd len="med" w="med" type="none"/>
            <a:tailEnd len="med" w="med" type="none"/>
          </a:ln>
        </p:spPr>
      </p:cxnSp>
      <p:cxnSp>
        <p:nvCxnSpPr>
          <p:cNvPr id="304" name="Google Shape;304;p40"/>
          <p:cNvCxnSpPr>
            <a:endCxn id="295" idx="1"/>
          </p:cNvCxnSpPr>
          <p:nvPr/>
        </p:nvCxnSpPr>
        <p:spPr>
          <a:xfrm>
            <a:off x="5689300" y="1613724"/>
            <a:ext cx="1121100" cy="1183500"/>
          </a:xfrm>
          <a:prstGeom prst="straightConnector1">
            <a:avLst/>
          </a:prstGeom>
          <a:noFill/>
          <a:ln cap="flat" cmpd="sng" w="9525">
            <a:solidFill>
              <a:schemeClr val="dk2"/>
            </a:solidFill>
            <a:prstDash val="dot"/>
            <a:round/>
            <a:headEnd len="med" w="med" type="none"/>
            <a:tailEnd len="med" w="med" type="none"/>
          </a:ln>
        </p:spPr>
      </p:cxnSp>
      <p:cxnSp>
        <p:nvCxnSpPr>
          <p:cNvPr id="305" name="Google Shape;305;p40"/>
          <p:cNvCxnSpPr>
            <a:endCxn id="294" idx="1"/>
          </p:cNvCxnSpPr>
          <p:nvPr/>
        </p:nvCxnSpPr>
        <p:spPr>
          <a:xfrm>
            <a:off x="5678575" y="1831197"/>
            <a:ext cx="1122000" cy="1989900"/>
          </a:xfrm>
          <a:prstGeom prst="straightConnector1">
            <a:avLst/>
          </a:prstGeom>
          <a:noFill/>
          <a:ln cap="flat" cmpd="sng" w="9525">
            <a:solidFill>
              <a:schemeClr val="dk2"/>
            </a:solidFill>
            <a:prstDash val="dot"/>
            <a:round/>
            <a:headEnd len="med" w="med" type="none"/>
            <a:tailEnd len="med" w="med" type="none"/>
          </a:ln>
        </p:spPr>
      </p:cxn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EE7"/>
        </a:solidFill>
      </p:bgPr>
    </p:bg>
    <p:spTree>
      <p:nvGrpSpPr>
        <p:cNvPr id="309" name="Shape 309"/>
        <p:cNvGrpSpPr/>
        <p:nvPr/>
      </p:nvGrpSpPr>
      <p:grpSpPr>
        <a:xfrm>
          <a:off x="0" y="0"/>
          <a:ext cx="0" cy="0"/>
          <a:chOff x="0" y="0"/>
          <a:chExt cx="0" cy="0"/>
        </a:xfrm>
      </p:grpSpPr>
      <p:pic>
        <p:nvPicPr>
          <p:cNvPr id="310" name="Google Shape;310;p41"/>
          <p:cNvPicPr preferRelativeResize="0"/>
          <p:nvPr/>
        </p:nvPicPr>
        <p:blipFill>
          <a:blip r:embed="rId3">
            <a:alphaModFix/>
          </a:blip>
          <a:stretch>
            <a:fillRect/>
          </a:stretch>
        </p:blipFill>
        <p:spPr>
          <a:xfrm>
            <a:off x="3644788" y="321050"/>
            <a:ext cx="2022838" cy="4588399"/>
          </a:xfrm>
          <a:prstGeom prst="rect">
            <a:avLst/>
          </a:prstGeom>
          <a:noFill/>
          <a:ln cap="flat" cmpd="sng" w="9525">
            <a:solidFill>
              <a:schemeClr val="dk2"/>
            </a:solidFill>
            <a:prstDash val="solid"/>
            <a:round/>
            <a:headEnd len="sm" w="sm" type="none"/>
            <a:tailEnd len="sm" w="sm" type="none"/>
          </a:ln>
        </p:spPr>
      </p:pic>
      <p:pic>
        <p:nvPicPr>
          <p:cNvPr id="311" name="Google Shape;311;p41"/>
          <p:cNvPicPr preferRelativeResize="0"/>
          <p:nvPr/>
        </p:nvPicPr>
        <p:blipFill>
          <a:blip r:embed="rId4">
            <a:alphaModFix/>
          </a:blip>
          <a:stretch>
            <a:fillRect/>
          </a:stretch>
        </p:blipFill>
        <p:spPr>
          <a:xfrm>
            <a:off x="6800575" y="3494023"/>
            <a:ext cx="1545800" cy="654148"/>
          </a:xfrm>
          <a:prstGeom prst="rect">
            <a:avLst/>
          </a:prstGeom>
          <a:noFill/>
          <a:ln cap="flat" cmpd="sng" w="9525">
            <a:solidFill>
              <a:schemeClr val="dk2"/>
            </a:solidFill>
            <a:prstDash val="solid"/>
            <a:round/>
            <a:headEnd len="sm" w="sm" type="none"/>
            <a:tailEnd len="sm" w="sm" type="none"/>
          </a:ln>
        </p:spPr>
      </p:pic>
      <p:pic>
        <p:nvPicPr>
          <p:cNvPr id="312" name="Google Shape;312;p41"/>
          <p:cNvPicPr preferRelativeResize="0"/>
          <p:nvPr/>
        </p:nvPicPr>
        <p:blipFill>
          <a:blip r:embed="rId5">
            <a:alphaModFix/>
          </a:blip>
          <a:stretch>
            <a:fillRect/>
          </a:stretch>
        </p:blipFill>
        <p:spPr>
          <a:xfrm>
            <a:off x="6810400" y="2484650"/>
            <a:ext cx="1545800" cy="625148"/>
          </a:xfrm>
          <a:prstGeom prst="rect">
            <a:avLst/>
          </a:prstGeom>
          <a:noFill/>
          <a:ln cap="flat" cmpd="sng" w="9525">
            <a:solidFill>
              <a:schemeClr val="dk2"/>
            </a:solidFill>
            <a:prstDash val="solid"/>
            <a:round/>
            <a:headEnd len="sm" w="sm" type="none"/>
            <a:tailEnd len="sm" w="sm" type="none"/>
          </a:ln>
        </p:spPr>
      </p:pic>
      <p:pic>
        <p:nvPicPr>
          <p:cNvPr id="313" name="Google Shape;313;p41"/>
          <p:cNvPicPr preferRelativeResize="0"/>
          <p:nvPr/>
        </p:nvPicPr>
        <p:blipFill>
          <a:blip r:embed="rId6">
            <a:alphaModFix/>
          </a:blip>
          <a:stretch>
            <a:fillRect/>
          </a:stretch>
        </p:blipFill>
        <p:spPr>
          <a:xfrm>
            <a:off x="6810400" y="1313075"/>
            <a:ext cx="1545790" cy="703800"/>
          </a:xfrm>
          <a:prstGeom prst="rect">
            <a:avLst/>
          </a:prstGeom>
          <a:noFill/>
          <a:ln cap="flat" cmpd="sng" w="9525">
            <a:solidFill>
              <a:schemeClr val="dk2"/>
            </a:solidFill>
            <a:prstDash val="solid"/>
            <a:round/>
            <a:headEnd len="sm" w="sm" type="none"/>
            <a:tailEnd len="sm" w="sm" type="none"/>
          </a:ln>
        </p:spPr>
      </p:pic>
      <p:pic>
        <p:nvPicPr>
          <p:cNvPr id="314" name="Google Shape;314;p41"/>
          <p:cNvPicPr preferRelativeResize="0"/>
          <p:nvPr/>
        </p:nvPicPr>
        <p:blipFill>
          <a:blip r:embed="rId7">
            <a:alphaModFix/>
          </a:blip>
          <a:stretch>
            <a:fillRect/>
          </a:stretch>
        </p:blipFill>
        <p:spPr>
          <a:xfrm>
            <a:off x="6800575" y="210975"/>
            <a:ext cx="1545800" cy="706801"/>
          </a:xfrm>
          <a:prstGeom prst="rect">
            <a:avLst/>
          </a:prstGeom>
          <a:noFill/>
          <a:ln cap="flat" cmpd="sng" w="9525">
            <a:solidFill>
              <a:schemeClr val="dk2"/>
            </a:solidFill>
            <a:prstDash val="solid"/>
            <a:round/>
            <a:headEnd len="sm" w="sm" type="none"/>
            <a:tailEnd len="sm" w="sm" type="none"/>
          </a:ln>
        </p:spPr>
      </p:pic>
      <p:pic>
        <p:nvPicPr>
          <p:cNvPr id="315" name="Google Shape;315;p41"/>
          <p:cNvPicPr preferRelativeResize="0"/>
          <p:nvPr/>
        </p:nvPicPr>
        <p:blipFill>
          <a:blip r:embed="rId8">
            <a:alphaModFix/>
          </a:blip>
          <a:stretch>
            <a:fillRect/>
          </a:stretch>
        </p:blipFill>
        <p:spPr>
          <a:xfrm>
            <a:off x="1095225" y="778925"/>
            <a:ext cx="1655838" cy="1821900"/>
          </a:xfrm>
          <a:prstGeom prst="rect">
            <a:avLst/>
          </a:prstGeom>
          <a:noFill/>
          <a:ln cap="flat" cmpd="sng" w="9525">
            <a:solidFill>
              <a:schemeClr val="dk2"/>
            </a:solidFill>
            <a:prstDash val="solid"/>
            <a:round/>
            <a:headEnd len="sm" w="sm" type="none"/>
            <a:tailEnd len="sm" w="sm" type="none"/>
          </a:ln>
        </p:spPr>
      </p:pic>
      <p:pic>
        <p:nvPicPr>
          <p:cNvPr id="316" name="Google Shape;316;p41"/>
          <p:cNvPicPr preferRelativeResize="0"/>
          <p:nvPr/>
        </p:nvPicPr>
        <p:blipFill>
          <a:blip r:embed="rId9">
            <a:alphaModFix/>
          </a:blip>
          <a:stretch>
            <a:fillRect/>
          </a:stretch>
        </p:blipFill>
        <p:spPr>
          <a:xfrm>
            <a:off x="1095225" y="2788075"/>
            <a:ext cx="1655850" cy="1821913"/>
          </a:xfrm>
          <a:prstGeom prst="rect">
            <a:avLst/>
          </a:prstGeom>
          <a:noFill/>
          <a:ln cap="flat" cmpd="sng" w="9525">
            <a:solidFill>
              <a:schemeClr val="dk2"/>
            </a:solidFill>
            <a:prstDash val="solid"/>
            <a:round/>
            <a:headEnd len="sm" w="sm" type="none"/>
            <a:tailEnd len="sm" w="sm" type="none"/>
          </a:ln>
        </p:spPr>
      </p:pic>
      <p:cxnSp>
        <p:nvCxnSpPr>
          <p:cNvPr id="317" name="Google Shape;317;p41"/>
          <p:cNvCxnSpPr/>
          <p:nvPr/>
        </p:nvCxnSpPr>
        <p:spPr>
          <a:xfrm flipH="1" rot="10800000">
            <a:off x="2753350" y="906750"/>
            <a:ext cx="870000" cy="2218500"/>
          </a:xfrm>
          <a:prstGeom prst="straightConnector1">
            <a:avLst/>
          </a:prstGeom>
          <a:noFill/>
          <a:ln cap="flat" cmpd="sng" w="9525">
            <a:solidFill>
              <a:schemeClr val="dk2"/>
            </a:solidFill>
            <a:prstDash val="dot"/>
            <a:round/>
            <a:headEnd len="med" w="med" type="none"/>
            <a:tailEnd len="med" w="med" type="none"/>
          </a:ln>
        </p:spPr>
      </p:cxnSp>
      <p:cxnSp>
        <p:nvCxnSpPr>
          <p:cNvPr id="318" name="Google Shape;318;p41"/>
          <p:cNvCxnSpPr/>
          <p:nvPr/>
        </p:nvCxnSpPr>
        <p:spPr>
          <a:xfrm flipH="1" rot="10800000">
            <a:off x="2775100" y="656700"/>
            <a:ext cx="848100" cy="424200"/>
          </a:xfrm>
          <a:prstGeom prst="straightConnector1">
            <a:avLst/>
          </a:prstGeom>
          <a:noFill/>
          <a:ln cap="flat" cmpd="sng" w="9525">
            <a:solidFill>
              <a:schemeClr val="dk2"/>
            </a:solidFill>
            <a:prstDash val="dot"/>
            <a:round/>
            <a:headEnd len="med" w="med" type="none"/>
            <a:tailEnd len="med" w="med" type="none"/>
          </a:ln>
        </p:spPr>
      </p:cxnSp>
      <p:cxnSp>
        <p:nvCxnSpPr>
          <p:cNvPr id="319" name="Google Shape;319;p41"/>
          <p:cNvCxnSpPr>
            <a:endCxn id="314" idx="1"/>
          </p:cNvCxnSpPr>
          <p:nvPr/>
        </p:nvCxnSpPr>
        <p:spPr>
          <a:xfrm flipH="1" rot="10800000">
            <a:off x="5689375" y="564375"/>
            <a:ext cx="1111200" cy="549000"/>
          </a:xfrm>
          <a:prstGeom prst="straightConnector1">
            <a:avLst/>
          </a:prstGeom>
          <a:noFill/>
          <a:ln cap="flat" cmpd="sng" w="9525">
            <a:solidFill>
              <a:schemeClr val="dk2"/>
            </a:solidFill>
            <a:prstDash val="dot"/>
            <a:round/>
            <a:headEnd len="med" w="med" type="none"/>
            <a:tailEnd len="med" w="med" type="none"/>
          </a:ln>
        </p:spPr>
      </p:cxnSp>
      <p:cxnSp>
        <p:nvCxnSpPr>
          <p:cNvPr id="320" name="Google Shape;320;p41"/>
          <p:cNvCxnSpPr>
            <a:endCxn id="313" idx="1"/>
          </p:cNvCxnSpPr>
          <p:nvPr/>
        </p:nvCxnSpPr>
        <p:spPr>
          <a:xfrm>
            <a:off x="5689300" y="1352675"/>
            <a:ext cx="1121100" cy="312300"/>
          </a:xfrm>
          <a:prstGeom prst="straightConnector1">
            <a:avLst/>
          </a:prstGeom>
          <a:noFill/>
          <a:ln cap="flat" cmpd="sng" w="9525">
            <a:solidFill>
              <a:schemeClr val="dk2"/>
            </a:solidFill>
            <a:prstDash val="dot"/>
            <a:round/>
            <a:headEnd len="med" w="med" type="none"/>
            <a:tailEnd len="med" w="med" type="none"/>
          </a:ln>
        </p:spPr>
      </p:cxnSp>
      <p:cxnSp>
        <p:nvCxnSpPr>
          <p:cNvPr id="321" name="Google Shape;321;p41"/>
          <p:cNvCxnSpPr>
            <a:endCxn id="312" idx="1"/>
          </p:cNvCxnSpPr>
          <p:nvPr/>
        </p:nvCxnSpPr>
        <p:spPr>
          <a:xfrm>
            <a:off x="5689300" y="1613724"/>
            <a:ext cx="1121100" cy="1183500"/>
          </a:xfrm>
          <a:prstGeom prst="straightConnector1">
            <a:avLst/>
          </a:prstGeom>
          <a:noFill/>
          <a:ln cap="flat" cmpd="sng" w="9525">
            <a:solidFill>
              <a:schemeClr val="dk2"/>
            </a:solidFill>
            <a:prstDash val="dot"/>
            <a:round/>
            <a:headEnd len="med" w="med" type="none"/>
            <a:tailEnd len="med" w="med" type="none"/>
          </a:ln>
        </p:spPr>
      </p:cxnSp>
      <p:cxnSp>
        <p:nvCxnSpPr>
          <p:cNvPr id="322" name="Google Shape;322;p41"/>
          <p:cNvCxnSpPr>
            <a:endCxn id="311" idx="1"/>
          </p:cNvCxnSpPr>
          <p:nvPr/>
        </p:nvCxnSpPr>
        <p:spPr>
          <a:xfrm>
            <a:off x="5678575" y="1831197"/>
            <a:ext cx="1122000" cy="1989900"/>
          </a:xfrm>
          <a:prstGeom prst="straightConnector1">
            <a:avLst/>
          </a:prstGeom>
          <a:noFill/>
          <a:ln cap="flat" cmpd="sng" w="9525">
            <a:solidFill>
              <a:schemeClr val="dk2"/>
            </a:solidFill>
            <a:prstDash val="dot"/>
            <a:round/>
            <a:headEnd len="med" w="med" type="none"/>
            <a:tailEnd len="med" w="med" type="none"/>
          </a:ln>
        </p:spPr>
      </p:cxnSp>
      <p:sp>
        <p:nvSpPr>
          <p:cNvPr id="323" name="Google Shape;323;p41"/>
          <p:cNvSpPr/>
          <p:nvPr/>
        </p:nvSpPr>
        <p:spPr>
          <a:xfrm>
            <a:off x="3644913" y="321000"/>
            <a:ext cx="2022900" cy="4588500"/>
          </a:xfrm>
          <a:prstGeom prst="rect">
            <a:avLst/>
          </a:prstGeom>
          <a:noFill/>
          <a:ln cap="flat" cmpd="sng" w="2857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324" name="Google Shape;324;p41"/>
          <p:cNvSpPr/>
          <p:nvPr/>
        </p:nvSpPr>
        <p:spPr>
          <a:xfrm>
            <a:off x="1089600" y="776425"/>
            <a:ext cx="1656000" cy="1821900"/>
          </a:xfrm>
          <a:prstGeom prst="rect">
            <a:avLst/>
          </a:prstGeom>
          <a:noFill/>
          <a:ln cap="flat" cmpd="sng" w="2857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2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EE7"/>
        </a:solidFill>
      </p:bgPr>
    </p:bg>
    <p:spTree>
      <p:nvGrpSpPr>
        <p:cNvPr id="328" name="Shape 328"/>
        <p:cNvGrpSpPr/>
        <p:nvPr/>
      </p:nvGrpSpPr>
      <p:grpSpPr>
        <a:xfrm>
          <a:off x="0" y="0"/>
          <a:ext cx="0" cy="0"/>
          <a:chOff x="0" y="0"/>
          <a:chExt cx="0" cy="0"/>
        </a:xfrm>
      </p:grpSpPr>
      <p:sp>
        <p:nvSpPr>
          <p:cNvPr id="329" name="Google Shape;329;p42"/>
          <p:cNvSpPr txBox="1"/>
          <p:nvPr/>
        </p:nvSpPr>
        <p:spPr>
          <a:xfrm>
            <a:off x="62175" y="766575"/>
            <a:ext cx="8890200" cy="4279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Our star schema design adheres to the </a:t>
            </a:r>
            <a:r>
              <a:rPr b="1" lang="en"/>
              <a:t>Third Normal Form (3NF)</a:t>
            </a:r>
            <a:r>
              <a:rPr lang="en"/>
              <a:t>, which ensures that the database is free from insertion, update, and deletion anomalies. In 3NF:</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 our schema:</a:t>
            </a:r>
            <a:endParaRPr/>
          </a:p>
          <a:p>
            <a:pPr indent="-317500" lvl="0" marL="457200" rtl="0" algn="l">
              <a:spcBef>
                <a:spcPts val="0"/>
              </a:spcBef>
              <a:spcAft>
                <a:spcPts val="0"/>
              </a:spcAft>
              <a:buSzPts val="1400"/>
              <a:buChar char="●"/>
            </a:pPr>
            <a:r>
              <a:rPr lang="en"/>
              <a:t>Dimension Tables</a:t>
            </a:r>
            <a:endParaRPr/>
          </a:p>
          <a:p>
            <a:pPr indent="0" lvl="0" marL="457200" rtl="0" algn="l">
              <a:spcBef>
                <a:spcPts val="0"/>
              </a:spcBef>
              <a:spcAft>
                <a:spcPts val="0"/>
              </a:spcAft>
              <a:buNone/>
            </a:pPr>
            <a:r>
              <a:t/>
            </a:r>
            <a:endParaRPr/>
          </a:p>
          <a:p>
            <a:pPr indent="-317500" lvl="1" marL="914400" rtl="0" algn="l">
              <a:spcBef>
                <a:spcPts val="0"/>
              </a:spcBef>
              <a:spcAft>
                <a:spcPts val="0"/>
              </a:spcAft>
              <a:buSzPts val="1400"/>
              <a:buChar char="○"/>
            </a:pPr>
            <a:r>
              <a:rPr lang="en"/>
              <a:t>PK uniquely identifies each record (e.g., datetime_id, location_id, vendor_id, etc.).</a:t>
            </a:r>
            <a:endParaRPr/>
          </a:p>
          <a:p>
            <a:pPr indent="-317500" lvl="1" marL="914400" rtl="0" algn="l">
              <a:spcBef>
                <a:spcPts val="0"/>
              </a:spcBef>
              <a:spcAft>
                <a:spcPts val="0"/>
              </a:spcAft>
              <a:buSzPts val="1400"/>
              <a:buChar char="○"/>
            </a:pPr>
            <a:r>
              <a:rPr lang="en"/>
              <a:t>Non-key attributes are fully </a:t>
            </a:r>
            <a:r>
              <a:rPr b="1" lang="en"/>
              <a:t>functionally dependent</a:t>
            </a:r>
            <a:r>
              <a:rPr lang="en"/>
              <a:t> on PK, </a:t>
            </a:r>
            <a:endParaRPr/>
          </a:p>
          <a:p>
            <a:pPr indent="-317500" lvl="1" marL="914400" rtl="0" algn="l">
              <a:spcBef>
                <a:spcPts val="0"/>
              </a:spcBef>
              <a:spcAft>
                <a:spcPts val="0"/>
              </a:spcAft>
              <a:buSzPts val="1400"/>
              <a:buChar char="○"/>
            </a:pPr>
            <a:r>
              <a:rPr b="1" lang="en"/>
              <a:t>No transitive dependencies</a:t>
            </a:r>
            <a:r>
              <a:rPr lang="en"/>
              <a:t>.</a:t>
            </a:r>
            <a:endParaRPr/>
          </a:p>
          <a:p>
            <a:pPr indent="0" lvl="0" marL="457200" rtl="0" algn="l">
              <a:spcBef>
                <a:spcPts val="0"/>
              </a:spcBef>
              <a:spcAft>
                <a:spcPts val="0"/>
              </a:spcAft>
              <a:buNone/>
            </a:pPr>
            <a:r>
              <a:t/>
            </a:r>
            <a:endParaRPr>
              <a:solidFill>
                <a:schemeClr val="dk1"/>
              </a:solidFill>
            </a:endParaRPr>
          </a:p>
          <a:p>
            <a:pPr indent="-317500" lvl="0" marL="457200" rtl="0" algn="l">
              <a:spcBef>
                <a:spcPts val="0"/>
              </a:spcBef>
              <a:spcAft>
                <a:spcPts val="0"/>
              </a:spcAft>
              <a:buSzPts val="1400"/>
              <a:buChar char="●"/>
            </a:pPr>
            <a:r>
              <a:rPr lang="en">
                <a:solidFill>
                  <a:schemeClr val="dk1"/>
                </a:solidFill>
              </a:rPr>
              <a:t>Fact Table (trip_fact)</a:t>
            </a:r>
            <a:endParaRPr/>
          </a:p>
          <a:p>
            <a:pPr indent="0" lvl="0" marL="0" rtl="0" algn="l">
              <a:spcBef>
                <a:spcPts val="0"/>
              </a:spcBef>
              <a:spcAft>
                <a:spcPts val="0"/>
              </a:spcAft>
              <a:buNone/>
            </a:pPr>
            <a:r>
              <a:t/>
            </a:r>
            <a:endParaRPr/>
          </a:p>
          <a:p>
            <a:pPr indent="-317500" lvl="1" marL="914400" rtl="0" algn="l">
              <a:spcBef>
                <a:spcPts val="0"/>
              </a:spcBef>
              <a:spcAft>
                <a:spcPts val="0"/>
              </a:spcAft>
              <a:buSzPts val="1400"/>
              <a:buChar char="○"/>
            </a:pPr>
            <a:r>
              <a:rPr lang="en"/>
              <a:t>Contains </a:t>
            </a:r>
            <a:r>
              <a:rPr b="1" lang="en"/>
              <a:t>foreign keys which reference the primary keys</a:t>
            </a:r>
            <a:r>
              <a:rPr lang="en"/>
              <a:t> of the dimension tables, ensuring referential integrity.</a:t>
            </a:r>
            <a:endParaRPr/>
          </a:p>
          <a:p>
            <a:pPr indent="-317500" lvl="1" marL="914400" rtl="0" algn="l">
              <a:spcBef>
                <a:spcPts val="0"/>
              </a:spcBef>
              <a:spcAft>
                <a:spcPts val="0"/>
              </a:spcAft>
              <a:buSzPts val="1400"/>
              <a:buChar char="○"/>
            </a:pPr>
            <a:r>
              <a:rPr b="1" lang="en"/>
              <a:t>Measures </a:t>
            </a:r>
            <a:r>
              <a:rPr b="1" lang="en">
                <a:solidFill>
                  <a:schemeClr val="dk1"/>
                </a:solidFill>
              </a:rPr>
              <a:t>are directly related to the fact table keys</a:t>
            </a:r>
            <a:r>
              <a:rPr lang="en">
                <a:solidFill>
                  <a:schemeClr val="dk1"/>
                </a:solidFill>
              </a:rPr>
              <a:t> </a:t>
            </a:r>
            <a:r>
              <a:rPr lang="en"/>
              <a:t>(total_amount, trip_duration_minutes, and passenger_count)</a:t>
            </a:r>
            <a:endParaRPr/>
          </a:p>
          <a:p>
            <a:pPr indent="-317500" lvl="1" marL="914400" rtl="0" algn="l">
              <a:spcBef>
                <a:spcPts val="0"/>
              </a:spcBef>
              <a:spcAft>
                <a:spcPts val="0"/>
              </a:spcAft>
              <a:buSzPts val="1400"/>
              <a:buChar char="○"/>
            </a:pPr>
            <a:r>
              <a:rPr b="1" lang="en"/>
              <a:t>No transitive dependencies</a:t>
            </a:r>
            <a:r>
              <a:rPr lang="en"/>
              <a:t> in the fact table – attributes are either part of the composite key or are measures directly related to the business process.</a:t>
            </a:r>
            <a:endParaRPr/>
          </a:p>
          <a:p>
            <a:pPr indent="0" lvl="0" marL="457200" rtl="0" algn="l">
              <a:spcBef>
                <a:spcPts val="0"/>
              </a:spcBef>
              <a:spcAft>
                <a:spcPts val="0"/>
              </a:spcAft>
              <a:buNone/>
            </a:pPr>
            <a:r>
              <a:t/>
            </a:r>
            <a:endParaRPr/>
          </a:p>
        </p:txBody>
      </p:sp>
      <p:sp>
        <p:nvSpPr>
          <p:cNvPr id="330" name="Google Shape;330;p42"/>
          <p:cNvSpPr txBox="1"/>
          <p:nvPr/>
        </p:nvSpPr>
        <p:spPr>
          <a:xfrm>
            <a:off x="514350" y="222019"/>
            <a:ext cx="8115300" cy="292500"/>
          </a:xfrm>
          <a:prstGeom prst="rect">
            <a:avLst/>
          </a:prstGeom>
          <a:noFill/>
          <a:ln>
            <a:noFill/>
          </a:ln>
        </p:spPr>
        <p:txBody>
          <a:bodyPr anchorCtr="0" anchor="t" bIns="0" lIns="0" spcFirstLastPara="1" rIns="0" wrap="square" tIns="0">
            <a:spAutoFit/>
          </a:bodyPr>
          <a:lstStyle/>
          <a:p>
            <a:pPr indent="0" lvl="0" marL="0" marR="0" rtl="0" algn="l">
              <a:lnSpc>
                <a:spcPct val="140010"/>
              </a:lnSpc>
              <a:spcBef>
                <a:spcPts val="0"/>
              </a:spcBef>
              <a:spcAft>
                <a:spcPts val="0"/>
              </a:spcAft>
              <a:buNone/>
            </a:pPr>
            <a:r>
              <a:rPr b="1" lang="en" sz="1900">
                <a:solidFill>
                  <a:srgbClr val="2B2C30"/>
                </a:solidFill>
                <a:latin typeface="Public Sans"/>
                <a:ea typeface="Public Sans"/>
                <a:cs typeface="Public Sans"/>
                <a:sym typeface="Public Sans"/>
              </a:rPr>
              <a:t> 6. Star Schema - </a:t>
            </a:r>
            <a:r>
              <a:rPr b="1" lang="en" sz="1900">
                <a:solidFill>
                  <a:srgbClr val="2B2C30"/>
                </a:solidFill>
                <a:latin typeface="Public Sans"/>
                <a:ea typeface="Public Sans"/>
                <a:cs typeface="Public Sans"/>
                <a:sym typeface="Public Sans"/>
              </a:rPr>
              <a:t>Normalization</a:t>
            </a:r>
            <a:endParaRPr b="1" sz="1900">
              <a:solidFill>
                <a:srgbClr val="2B2C30"/>
              </a:solidFill>
              <a:latin typeface="Public Sans"/>
              <a:ea typeface="Public Sans"/>
              <a:cs typeface="Public Sans"/>
              <a:sym typeface="Public Sans"/>
            </a:endParaRPr>
          </a:p>
        </p:txBody>
      </p:sp>
      <p:cxnSp>
        <p:nvCxnSpPr>
          <p:cNvPr id="331" name="Google Shape;331;p42"/>
          <p:cNvCxnSpPr/>
          <p:nvPr/>
        </p:nvCxnSpPr>
        <p:spPr>
          <a:xfrm flipH="1" rot="10800000">
            <a:off x="514347" y="630960"/>
            <a:ext cx="8115300" cy="19200"/>
          </a:xfrm>
          <a:prstGeom prst="straightConnector1">
            <a:avLst/>
          </a:prstGeom>
          <a:noFill/>
          <a:ln cap="flat" cmpd="sng" w="9525">
            <a:solidFill>
              <a:srgbClr val="2B2C30"/>
            </a:solidFill>
            <a:prstDash val="solid"/>
            <a:round/>
            <a:headEnd len="sm" w="sm" type="none"/>
            <a:tailEnd len="sm" w="sm" type="none"/>
          </a:ln>
        </p:spPr>
      </p:cxn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EE7"/>
        </a:solidFill>
      </p:bgPr>
    </p:bg>
    <p:spTree>
      <p:nvGrpSpPr>
        <p:cNvPr id="335" name="Shape 335"/>
        <p:cNvGrpSpPr/>
        <p:nvPr/>
      </p:nvGrpSpPr>
      <p:grpSpPr>
        <a:xfrm>
          <a:off x="0" y="0"/>
          <a:ext cx="0" cy="0"/>
          <a:chOff x="0" y="0"/>
          <a:chExt cx="0" cy="0"/>
        </a:xfrm>
      </p:grpSpPr>
      <p:sp>
        <p:nvSpPr>
          <p:cNvPr id="336" name="Google Shape;336;p43"/>
          <p:cNvSpPr txBox="1"/>
          <p:nvPr/>
        </p:nvSpPr>
        <p:spPr>
          <a:xfrm>
            <a:off x="514350" y="471494"/>
            <a:ext cx="8115300" cy="292500"/>
          </a:xfrm>
          <a:prstGeom prst="rect">
            <a:avLst/>
          </a:prstGeom>
          <a:noFill/>
          <a:ln>
            <a:noFill/>
          </a:ln>
        </p:spPr>
        <p:txBody>
          <a:bodyPr anchorCtr="0" anchor="t" bIns="0" lIns="0" spcFirstLastPara="1" rIns="0" wrap="square" tIns="0">
            <a:spAutoFit/>
          </a:bodyPr>
          <a:lstStyle/>
          <a:p>
            <a:pPr indent="0" lvl="0" marL="0" marR="0" rtl="0" algn="l">
              <a:lnSpc>
                <a:spcPct val="140010"/>
              </a:lnSpc>
              <a:spcBef>
                <a:spcPts val="0"/>
              </a:spcBef>
              <a:spcAft>
                <a:spcPts val="0"/>
              </a:spcAft>
              <a:buNone/>
            </a:pPr>
            <a:r>
              <a:rPr b="1" lang="en" sz="1900">
                <a:solidFill>
                  <a:srgbClr val="2B2C30"/>
                </a:solidFill>
                <a:latin typeface="Public Sans"/>
                <a:ea typeface="Public Sans"/>
                <a:cs typeface="Public Sans"/>
                <a:sym typeface="Public Sans"/>
              </a:rPr>
              <a:t>7</a:t>
            </a:r>
            <a:r>
              <a:rPr b="1" lang="en" sz="1900">
                <a:solidFill>
                  <a:srgbClr val="2B2C30"/>
                </a:solidFill>
                <a:latin typeface="Public Sans"/>
                <a:ea typeface="Public Sans"/>
                <a:cs typeface="Public Sans"/>
                <a:sym typeface="Public Sans"/>
              </a:rPr>
              <a:t>. Incremental Update </a:t>
            </a:r>
            <a:endParaRPr b="1" sz="1900">
              <a:solidFill>
                <a:srgbClr val="2B2C30"/>
              </a:solidFill>
              <a:latin typeface="Public Sans"/>
              <a:ea typeface="Public Sans"/>
              <a:cs typeface="Public Sans"/>
              <a:sym typeface="Public Sans"/>
            </a:endParaRPr>
          </a:p>
        </p:txBody>
      </p:sp>
      <p:cxnSp>
        <p:nvCxnSpPr>
          <p:cNvPr id="337" name="Google Shape;337;p43"/>
          <p:cNvCxnSpPr/>
          <p:nvPr/>
        </p:nvCxnSpPr>
        <p:spPr>
          <a:xfrm flipH="1" rot="10800000">
            <a:off x="514347" y="880435"/>
            <a:ext cx="8115300" cy="19200"/>
          </a:xfrm>
          <a:prstGeom prst="straightConnector1">
            <a:avLst/>
          </a:prstGeom>
          <a:noFill/>
          <a:ln cap="flat" cmpd="sng" w="9525">
            <a:solidFill>
              <a:srgbClr val="2B2C30"/>
            </a:solidFill>
            <a:prstDash val="solid"/>
            <a:round/>
            <a:headEnd len="sm" w="sm" type="none"/>
            <a:tailEnd len="sm" w="sm" type="none"/>
          </a:ln>
        </p:spPr>
      </p:cxnSp>
      <p:sp>
        <p:nvSpPr>
          <p:cNvPr id="338" name="Google Shape;338;p43"/>
          <p:cNvSpPr/>
          <p:nvPr/>
        </p:nvSpPr>
        <p:spPr>
          <a:xfrm>
            <a:off x="6356850" y="2527975"/>
            <a:ext cx="2272800" cy="793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alibri"/>
                <a:ea typeface="Calibri"/>
                <a:cs typeface="Calibri"/>
                <a:sym typeface="Calibri"/>
              </a:rPr>
              <a:t>Look up most recent year &amp; month combination from DB</a:t>
            </a:r>
            <a:endParaRPr b="1">
              <a:latin typeface="Calibri"/>
              <a:ea typeface="Calibri"/>
              <a:cs typeface="Calibri"/>
              <a:sym typeface="Calibri"/>
            </a:endParaRPr>
          </a:p>
        </p:txBody>
      </p:sp>
      <p:sp>
        <p:nvSpPr>
          <p:cNvPr id="339" name="Google Shape;339;p43"/>
          <p:cNvSpPr/>
          <p:nvPr/>
        </p:nvSpPr>
        <p:spPr>
          <a:xfrm>
            <a:off x="6356850" y="3720900"/>
            <a:ext cx="2272800" cy="793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alibri"/>
                <a:ea typeface="Calibri"/>
                <a:cs typeface="Calibri"/>
                <a:sym typeface="Calibri"/>
              </a:rPr>
              <a:t>Increment by 1 month</a:t>
            </a:r>
            <a:endParaRPr b="1">
              <a:latin typeface="Calibri"/>
              <a:ea typeface="Calibri"/>
              <a:cs typeface="Calibri"/>
              <a:sym typeface="Calibri"/>
            </a:endParaRPr>
          </a:p>
        </p:txBody>
      </p:sp>
      <p:sp>
        <p:nvSpPr>
          <p:cNvPr id="340" name="Google Shape;340;p43"/>
          <p:cNvSpPr/>
          <p:nvPr/>
        </p:nvSpPr>
        <p:spPr>
          <a:xfrm>
            <a:off x="6356850" y="1117600"/>
            <a:ext cx="2272800" cy="793800"/>
          </a:xfrm>
          <a:prstGeom prst="rect">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alibri"/>
                <a:ea typeface="Calibri"/>
                <a:cs typeface="Calibri"/>
                <a:sym typeface="Calibri"/>
              </a:rPr>
              <a:t>Connect to the database</a:t>
            </a:r>
            <a:endParaRPr b="1">
              <a:latin typeface="Calibri"/>
              <a:ea typeface="Calibri"/>
              <a:cs typeface="Calibri"/>
              <a:sym typeface="Calibri"/>
            </a:endParaRPr>
          </a:p>
        </p:txBody>
      </p:sp>
      <p:pic>
        <p:nvPicPr>
          <p:cNvPr id="341" name="Google Shape;341;p43"/>
          <p:cNvPicPr preferRelativeResize="0"/>
          <p:nvPr/>
        </p:nvPicPr>
        <p:blipFill>
          <a:blip r:embed="rId3">
            <a:alphaModFix/>
          </a:blip>
          <a:stretch>
            <a:fillRect/>
          </a:stretch>
        </p:blipFill>
        <p:spPr>
          <a:xfrm>
            <a:off x="295223" y="1063223"/>
            <a:ext cx="5884371" cy="1310162"/>
          </a:xfrm>
          <a:prstGeom prst="rect">
            <a:avLst/>
          </a:prstGeom>
          <a:noFill/>
          <a:ln>
            <a:noFill/>
          </a:ln>
        </p:spPr>
      </p:pic>
      <p:sp>
        <p:nvSpPr>
          <p:cNvPr id="342" name="Google Shape;342;p43"/>
          <p:cNvSpPr/>
          <p:nvPr/>
        </p:nvSpPr>
        <p:spPr>
          <a:xfrm>
            <a:off x="6356850" y="1117600"/>
            <a:ext cx="2272800" cy="793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alibri"/>
                <a:ea typeface="Calibri"/>
                <a:cs typeface="Calibri"/>
                <a:sym typeface="Calibri"/>
              </a:rPr>
              <a:t>Connect to the database</a:t>
            </a:r>
            <a:endParaRPr b="1">
              <a:latin typeface="Calibri"/>
              <a:ea typeface="Calibri"/>
              <a:cs typeface="Calibri"/>
              <a:sym typeface="Calibri"/>
            </a:endParaRPr>
          </a:p>
        </p:txBody>
      </p:sp>
      <p:pic>
        <p:nvPicPr>
          <p:cNvPr id="343" name="Google Shape;343;p43"/>
          <p:cNvPicPr preferRelativeResize="0"/>
          <p:nvPr/>
        </p:nvPicPr>
        <p:blipFill>
          <a:blip r:embed="rId4">
            <a:alphaModFix/>
          </a:blip>
          <a:stretch>
            <a:fillRect/>
          </a:stretch>
        </p:blipFill>
        <p:spPr>
          <a:xfrm>
            <a:off x="295225" y="2515075"/>
            <a:ext cx="5884374" cy="819610"/>
          </a:xfrm>
          <a:prstGeom prst="rect">
            <a:avLst/>
          </a:prstGeom>
          <a:noFill/>
          <a:ln>
            <a:noFill/>
          </a:ln>
        </p:spPr>
      </p:pic>
      <p:sp>
        <p:nvSpPr>
          <p:cNvPr id="344" name="Google Shape;344;p43"/>
          <p:cNvSpPr/>
          <p:nvPr/>
        </p:nvSpPr>
        <p:spPr>
          <a:xfrm>
            <a:off x="6356850" y="2527975"/>
            <a:ext cx="2272800" cy="793800"/>
          </a:xfrm>
          <a:prstGeom prst="rect">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alibri"/>
                <a:ea typeface="Calibri"/>
                <a:cs typeface="Calibri"/>
                <a:sym typeface="Calibri"/>
              </a:rPr>
              <a:t>Look up most recent year &amp; month combination from DB</a:t>
            </a:r>
            <a:endParaRPr b="1">
              <a:latin typeface="Calibri"/>
              <a:ea typeface="Calibri"/>
              <a:cs typeface="Calibri"/>
              <a:sym typeface="Calibri"/>
            </a:endParaRPr>
          </a:p>
        </p:txBody>
      </p:sp>
      <p:pic>
        <p:nvPicPr>
          <p:cNvPr id="345" name="Google Shape;345;p43"/>
          <p:cNvPicPr preferRelativeResize="0"/>
          <p:nvPr/>
        </p:nvPicPr>
        <p:blipFill>
          <a:blip r:embed="rId5">
            <a:alphaModFix/>
          </a:blip>
          <a:stretch>
            <a:fillRect/>
          </a:stretch>
        </p:blipFill>
        <p:spPr>
          <a:xfrm>
            <a:off x="295222" y="3519675"/>
            <a:ext cx="5884376" cy="1196236"/>
          </a:xfrm>
          <a:prstGeom prst="rect">
            <a:avLst/>
          </a:prstGeom>
          <a:noFill/>
          <a:ln>
            <a:noFill/>
          </a:ln>
        </p:spPr>
      </p:pic>
      <p:sp>
        <p:nvSpPr>
          <p:cNvPr id="346" name="Google Shape;346;p43"/>
          <p:cNvSpPr/>
          <p:nvPr/>
        </p:nvSpPr>
        <p:spPr>
          <a:xfrm>
            <a:off x="6356850" y="3720900"/>
            <a:ext cx="2272800" cy="793800"/>
          </a:xfrm>
          <a:prstGeom prst="rect">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alibri"/>
                <a:ea typeface="Calibri"/>
                <a:cs typeface="Calibri"/>
                <a:sym typeface="Calibri"/>
              </a:rPr>
              <a:t>Increment by 1 month</a:t>
            </a:r>
            <a:endParaRPr b="1">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341"/>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34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4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4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343"/>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344"/>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34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4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EE7"/>
        </a:solidFill>
      </p:bgPr>
    </p:bg>
    <p:spTree>
      <p:nvGrpSpPr>
        <p:cNvPr id="136" name="Shape 136"/>
        <p:cNvGrpSpPr/>
        <p:nvPr/>
      </p:nvGrpSpPr>
      <p:grpSpPr>
        <a:xfrm>
          <a:off x="0" y="0"/>
          <a:ext cx="0" cy="0"/>
          <a:chOff x="0" y="0"/>
          <a:chExt cx="0" cy="0"/>
        </a:xfrm>
      </p:grpSpPr>
      <p:sp>
        <p:nvSpPr>
          <p:cNvPr id="137" name="Google Shape;137;p26"/>
          <p:cNvSpPr txBox="1"/>
          <p:nvPr/>
        </p:nvSpPr>
        <p:spPr>
          <a:xfrm>
            <a:off x="503435" y="471488"/>
            <a:ext cx="8115300" cy="292500"/>
          </a:xfrm>
          <a:prstGeom prst="rect">
            <a:avLst/>
          </a:prstGeom>
          <a:noFill/>
          <a:ln>
            <a:noFill/>
          </a:ln>
        </p:spPr>
        <p:txBody>
          <a:bodyPr anchorCtr="0" anchor="t" bIns="0" lIns="0" spcFirstLastPara="1" rIns="0" wrap="square" tIns="0">
            <a:spAutoFit/>
          </a:bodyPr>
          <a:lstStyle/>
          <a:p>
            <a:pPr indent="0" lvl="0" marL="0" marR="0" rtl="0" algn="l">
              <a:lnSpc>
                <a:spcPct val="140010"/>
              </a:lnSpc>
              <a:spcBef>
                <a:spcPts val="0"/>
              </a:spcBef>
              <a:spcAft>
                <a:spcPts val="0"/>
              </a:spcAft>
              <a:buNone/>
            </a:pPr>
            <a:r>
              <a:rPr b="1" lang="en" sz="1900">
                <a:solidFill>
                  <a:srgbClr val="2B2C30"/>
                </a:solidFill>
                <a:latin typeface="Public Sans"/>
                <a:ea typeface="Public Sans"/>
                <a:cs typeface="Public Sans"/>
                <a:sym typeface="Public Sans"/>
              </a:rPr>
              <a:t>1. PROJECT DESCRIPTION</a:t>
            </a:r>
            <a:endParaRPr sz="700"/>
          </a:p>
        </p:txBody>
      </p:sp>
      <p:cxnSp>
        <p:nvCxnSpPr>
          <p:cNvPr id="138" name="Google Shape;138;p26"/>
          <p:cNvCxnSpPr/>
          <p:nvPr/>
        </p:nvCxnSpPr>
        <p:spPr>
          <a:xfrm flipH="1" rot="10800000">
            <a:off x="514347" y="880435"/>
            <a:ext cx="8115300" cy="19200"/>
          </a:xfrm>
          <a:prstGeom prst="straightConnector1">
            <a:avLst/>
          </a:prstGeom>
          <a:noFill/>
          <a:ln cap="flat" cmpd="sng" w="9525">
            <a:solidFill>
              <a:srgbClr val="2B2C30"/>
            </a:solidFill>
            <a:prstDash val="solid"/>
            <a:round/>
            <a:headEnd len="sm" w="sm" type="none"/>
            <a:tailEnd len="sm" w="sm" type="none"/>
          </a:ln>
        </p:spPr>
      </p:cxnSp>
      <p:sp>
        <p:nvSpPr>
          <p:cNvPr id="139" name="Google Shape;139;p26"/>
          <p:cNvSpPr txBox="1"/>
          <p:nvPr/>
        </p:nvSpPr>
        <p:spPr>
          <a:xfrm>
            <a:off x="514350" y="1253100"/>
            <a:ext cx="8115300" cy="3890400"/>
          </a:xfrm>
          <a:prstGeom prst="rect">
            <a:avLst/>
          </a:prstGeom>
          <a:noFill/>
          <a:ln>
            <a:noFill/>
          </a:ln>
        </p:spPr>
        <p:txBody>
          <a:bodyPr anchorCtr="0" anchor="t" bIns="0" lIns="0" spcFirstLastPara="1" rIns="0" wrap="square" tIns="0">
            <a:noAutofit/>
          </a:bodyPr>
          <a:lstStyle/>
          <a:p>
            <a:pPr indent="-304800" lvl="0" marL="457200" rtl="0" algn="l">
              <a:lnSpc>
                <a:spcPct val="150000"/>
              </a:lnSpc>
              <a:spcBef>
                <a:spcPts val="0"/>
              </a:spcBef>
              <a:spcAft>
                <a:spcPts val="0"/>
              </a:spcAft>
              <a:buClr>
                <a:srgbClr val="2B2C30"/>
              </a:buClr>
              <a:buSzPts val="1200"/>
              <a:buFont typeface="Public Sans"/>
              <a:buChar char="●"/>
            </a:pPr>
            <a:r>
              <a:rPr lang="en" sz="1200">
                <a:solidFill>
                  <a:srgbClr val="2B2C30"/>
                </a:solidFill>
                <a:latin typeface="Public Sans"/>
                <a:ea typeface="Public Sans"/>
                <a:cs typeface="Public Sans"/>
                <a:sym typeface="Public Sans"/>
              </a:rPr>
              <a:t>Utilizing advanced data extraction techniques to gather insights from New York City taxi cab data.</a:t>
            </a:r>
            <a:endParaRPr sz="1200">
              <a:solidFill>
                <a:srgbClr val="2B2C30"/>
              </a:solidFill>
              <a:latin typeface="Public Sans"/>
              <a:ea typeface="Public Sans"/>
              <a:cs typeface="Public Sans"/>
              <a:sym typeface="Public Sans"/>
            </a:endParaRPr>
          </a:p>
          <a:p>
            <a:pPr indent="-304800" lvl="0" marL="457200" rtl="0" algn="l">
              <a:lnSpc>
                <a:spcPct val="150000"/>
              </a:lnSpc>
              <a:spcBef>
                <a:spcPts val="0"/>
              </a:spcBef>
              <a:spcAft>
                <a:spcPts val="0"/>
              </a:spcAft>
              <a:buClr>
                <a:srgbClr val="2B2C30"/>
              </a:buClr>
              <a:buSzPts val="1200"/>
              <a:buFont typeface="Public Sans"/>
              <a:buChar char="●"/>
            </a:pPr>
            <a:r>
              <a:rPr lang="en" sz="1200">
                <a:solidFill>
                  <a:srgbClr val="2B2C30"/>
                </a:solidFill>
                <a:latin typeface="Public Sans"/>
                <a:ea typeface="Public Sans"/>
                <a:cs typeface="Public Sans"/>
                <a:sym typeface="Public Sans"/>
              </a:rPr>
              <a:t>Employing cutting-edge data transformation methods to prepare the data for analysis and visualization.</a:t>
            </a:r>
            <a:endParaRPr sz="1200">
              <a:solidFill>
                <a:srgbClr val="2B2C30"/>
              </a:solidFill>
              <a:latin typeface="Public Sans"/>
              <a:ea typeface="Public Sans"/>
              <a:cs typeface="Public Sans"/>
              <a:sym typeface="Public Sans"/>
            </a:endParaRPr>
          </a:p>
          <a:p>
            <a:pPr indent="-304800" lvl="0" marL="457200" rtl="0" algn="l">
              <a:lnSpc>
                <a:spcPct val="150000"/>
              </a:lnSpc>
              <a:spcBef>
                <a:spcPts val="0"/>
              </a:spcBef>
              <a:spcAft>
                <a:spcPts val="0"/>
              </a:spcAft>
              <a:buClr>
                <a:srgbClr val="2B2C30"/>
              </a:buClr>
              <a:buSzPts val="1200"/>
              <a:buFont typeface="Public Sans"/>
              <a:buChar char="●"/>
            </a:pPr>
            <a:r>
              <a:rPr lang="en" sz="1200">
                <a:solidFill>
                  <a:srgbClr val="2B2C30"/>
                </a:solidFill>
                <a:latin typeface="Public Sans"/>
                <a:ea typeface="Public Sans"/>
                <a:cs typeface="Public Sans"/>
                <a:sym typeface="Public Sans"/>
              </a:rPr>
              <a:t>Applying sophisticated analytical techniques to uncover patterns and trends that can drive operational efficiency and business growth.</a:t>
            </a:r>
            <a:endParaRPr sz="1200">
              <a:solidFill>
                <a:srgbClr val="2B2C30"/>
              </a:solidFill>
              <a:latin typeface="Public Sans"/>
              <a:ea typeface="Public Sans"/>
              <a:cs typeface="Public Sans"/>
              <a:sym typeface="Public Sans"/>
            </a:endParaRPr>
          </a:p>
          <a:p>
            <a:pPr indent="-304800" lvl="0" marL="457200" rtl="0" algn="l">
              <a:lnSpc>
                <a:spcPct val="150000"/>
              </a:lnSpc>
              <a:spcBef>
                <a:spcPts val="0"/>
              </a:spcBef>
              <a:spcAft>
                <a:spcPts val="0"/>
              </a:spcAft>
              <a:buClr>
                <a:srgbClr val="2B2C30"/>
              </a:buClr>
              <a:buSzPts val="1200"/>
              <a:buFont typeface="Public Sans"/>
              <a:buChar char="●"/>
            </a:pPr>
            <a:r>
              <a:rPr lang="en" sz="1200">
                <a:solidFill>
                  <a:srgbClr val="2B2C30"/>
                </a:solidFill>
                <a:latin typeface="Public Sans"/>
                <a:ea typeface="Public Sans"/>
                <a:cs typeface="Public Sans"/>
                <a:sym typeface="Public Sans"/>
              </a:rPr>
              <a:t>Leveraging modern technologies and tools to develop a robust business intelligence solution tailored to specific business needs.</a:t>
            </a:r>
            <a:endParaRPr sz="1200">
              <a:solidFill>
                <a:srgbClr val="2B2C30"/>
              </a:solidFill>
              <a:latin typeface="Public Sans"/>
              <a:ea typeface="Public Sans"/>
              <a:cs typeface="Public Sans"/>
              <a:sym typeface="Public Sans"/>
            </a:endParaRPr>
          </a:p>
          <a:p>
            <a:pPr indent="0" lvl="0" marL="0" rtl="0" algn="l">
              <a:lnSpc>
                <a:spcPct val="150000"/>
              </a:lnSpc>
              <a:spcBef>
                <a:spcPts val="0"/>
              </a:spcBef>
              <a:spcAft>
                <a:spcPts val="0"/>
              </a:spcAft>
              <a:buClr>
                <a:schemeClr val="dk1"/>
              </a:buClr>
              <a:buSzPts val="1100"/>
              <a:buFont typeface="Arial"/>
              <a:buNone/>
            </a:pPr>
            <a:r>
              <a:t/>
            </a:r>
            <a:endParaRPr sz="1200">
              <a:solidFill>
                <a:srgbClr val="2B2C30"/>
              </a:solidFill>
              <a:latin typeface="Public Sans"/>
              <a:ea typeface="Public Sans"/>
              <a:cs typeface="Public Sans"/>
              <a:sym typeface="Public Sans"/>
            </a:endParaRPr>
          </a:p>
          <a:p>
            <a:pPr indent="0" lvl="0" marL="457200" rtl="0" algn="l">
              <a:lnSpc>
                <a:spcPct val="150000"/>
              </a:lnSpc>
              <a:spcBef>
                <a:spcPts val="0"/>
              </a:spcBef>
              <a:spcAft>
                <a:spcPts val="0"/>
              </a:spcAft>
              <a:buClr>
                <a:schemeClr val="dk1"/>
              </a:buClr>
              <a:buSzPts val="1100"/>
              <a:buFont typeface="Arial"/>
              <a:buNone/>
            </a:pPr>
            <a:r>
              <a:t/>
            </a:r>
            <a:endParaRPr sz="1000">
              <a:solidFill>
                <a:srgbClr val="2B2C30"/>
              </a:solidFill>
              <a:latin typeface="Public Sans"/>
              <a:ea typeface="Public Sans"/>
              <a:cs typeface="Public Sans"/>
              <a:sym typeface="Public Sans"/>
            </a:endParaRPr>
          </a:p>
          <a:p>
            <a:pPr indent="0" lvl="0" marL="457200" marR="0" rtl="0" algn="l">
              <a:lnSpc>
                <a:spcPct val="150000"/>
              </a:lnSpc>
              <a:spcBef>
                <a:spcPts val="0"/>
              </a:spcBef>
              <a:spcAft>
                <a:spcPts val="0"/>
              </a:spcAft>
              <a:buNone/>
            </a:pPr>
            <a:r>
              <a:t/>
            </a:r>
            <a:endParaRPr sz="1000">
              <a:solidFill>
                <a:srgbClr val="2B2C30"/>
              </a:solidFill>
              <a:latin typeface="Public Sans"/>
              <a:ea typeface="Public Sans"/>
              <a:cs typeface="Public Sans"/>
              <a:sym typeface="Public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EE7"/>
        </a:solidFill>
      </p:bgPr>
    </p:bg>
    <p:spTree>
      <p:nvGrpSpPr>
        <p:cNvPr id="350" name="Shape 350"/>
        <p:cNvGrpSpPr/>
        <p:nvPr/>
      </p:nvGrpSpPr>
      <p:grpSpPr>
        <a:xfrm>
          <a:off x="0" y="0"/>
          <a:ext cx="0" cy="0"/>
          <a:chOff x="0" y="0"/>
          <a:chExt cx="0" cy="0"/>
        </a:xfrm>
      </p:grpSpPr>
      <p:sp>
        <p:nvSpPr>
          <p:cNvPr id="351" name="Google Shape;351;p44"/>
          <p:cNvSpPr txBox="1"/>
          <p:nvPr/>
        </p:nvSpPr>
        <p:spPr>
          <a:xfrm>
            <a:off x="514350" y="471494"/>
            <a:ext cx="8115300" cy="292500"/>
          </a:xfrm>
          <a:prstGeom prst="rect">
            <a:avLst/>
          </a:prstGeom>
          <a:noFill/>
          <a:ln>
            <a:noFill/>
          </a:ln>
        </p:spPr>
        <p:txBody>
          <a:bodyPr anchorCtr="0" anchor="t" bIns="0" lIns="0" spcFirstLastPara="1" rIns="0" wrap="square" tIns="0">
            <a:spAutoFit/>
          </a:bodyPr>
          <a:lstStyle/>
          <a:p>
            <a:pPr indent="0" lvl="0" marL="0" marR="0" rtl="0" algn="l">
              <a:lnSpc>
                <a:spcPct val="140010"/>
              </a:lnSpc>
              <a:spcBef>
                <a:spcPts val="0"/>
              </a:spcBef>
              <a:spcAft>
                <a:spcPts val="0"/>
              </a:spcAft>
              <a:buNone/>
            </a:pPr>
            <a:r>
              <a:rPr b="1" lang="en" sz="1900">
                <a:solidFill>
                  <a:srgbClr val="2B2C30"/>
                </a:solidFill>
                <a:latin typeface="Public Sans"/>
                <a:ea typeface="Public Sans"/>
                <a:cs typeface="Public Sans"/>
                <a:sym typeface="Public Sans"/>
              </a:rPr>
              <a:t>7</a:t>
            </a:r>
            <a:r>
              <a:rPr b="1" lang="en" sz="1900">
                <a:solidFill>
                  <a:srgbClr val="2B2C30"/>
                </a:solidFill>
                <a:latin typeface="Public Sans"/>
                <a:ea typeface="Public Sans"/>
                <a:cs typeface="Public Sans"/>
                <a:sym typeface="Public Sans"/>
              </a:rPr>
              <a:t>. Incremental Update </a:t>
            </a:r>
            <a:endParaRPr b="1" sz="1900">
              <a:solidFill>
                <a:srgbClr val="2B2C30"/>
              </a:solidFill>
              <a:latin typeface="Public Sans"/>
              <a:ea typeface="Public Sans"/>
              <a:cs typeface="Public Sans"/>
              <a:sym typeface="Public Sans"/>
            </a:endParaRPr>
          </a:p>
        </p:txBody>
      </p:sp>
      <p:cxnSp>
        <p:nvCxnSpPr>
          <p:cNvPr id="352" name="Google Shape;352;p44"/>
          <p:cNvCxnSpPr/>
          <p:nvPr/>
        </p:nvCxnSpPr>
        <p:spPr>
          <a:xfrm flipH="1" rot="10800000">
            <a:off x="514347" y="880435"/>
            <a:ext cx="8115300" cy="19200"/>
          </a:xfrm>
          <a:prstGeom prst="straightConnector1">
            <a:avLst/>
          </a:prstGeom>
          <a:noFill/>
          <a:ln cap="flat" cmpd="sng" w="9525">
            <a:solidFill>
              <a:srgbClr val="2B2C30"/>
            </a:solidFill>
            <a:prstDash val="solid"/>
            <a:round/>
            <a:headEnd len="sm" w="sm" type="none"/>
            <a:tailEnd len="sm" w="sm" type="none"/>
          </a:ln>
        </p:spPr>
      </p:cxnSp>
      <p:sp>
        <p:nvSpPr>
          <p:cNvPr id="353" name="Google Shape;353;p44"/>
          <p:cNvSpPr/>
          <p:nvPr/>
        </p:nvSpPr>
        <p:spPr>
          <a:xfrm>
            <a:off x="6356850" y="2353175"/>
            <a:ext cx="2272800" cy="793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alibri"/>
                <a:ea typeface="Calibri"/>
                <a:cs typeface="Calibri"/>
                <a:sym typeface="Calibri"/>
              </a:rPr>
              <a:t>Same data transformation</a:t>
            </a:r>
            <a:endParaRPr b="1">
              <a:latin typeface="Calibri"/>
              <a:ea typeface="Calibri"/>
              <a:cs typeface="Calibri"/>
              <a:sym typeface="Calibri"/>
            </a:endParaRPr>
          </a:p>
        </p:txBody>
      </p:sp>
      <p:sp>
        <p:nvSpPr>
          <p:cNvPr id="354" name="Google Shape;354;p44"/>
          <p:cNvSpPr/>
          <p:nvPr/>
        </p:nvSpPr>
        <p:spPr>
          <a:xfrm>
            <a:off x="6356850" y="3419925"/>
            <a:ext cx="2272800" cy="793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alibri"/>
                <a:ea typeface="Calibri"/>
                <a:cs typeface="Calibri"/>
                <a:sym typeface="Calibri"/>
              </a:rPr>
              <a:t>upload</a:t>
            </a:r>
            <a:endParaRPr b="1">
              <a:latin typeface="Calibri"/>
              <a:ea typeface="Calibri"/>
              <a:cs typeface="Calibri"/>
              <a:sym typeface="Calibri"/>
            </a:endParaRPr>
          </a:p>
        </p:txBody>
      </p:sp>
      <p:sp>
        <p:nvSpPr>
          <p:cNvPr id="355" name="Google Shape;355;p44"/>
          <p:cNvSpPr/>
          <p:nvPr/>
        </p:nvSpPr>
        <p:spPr>
          <a:xfrm>
            <a:off x="6356850" y="1286425"/>
            <a:ext cx="2272800" cy="793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alibri"/>
                <a:ea typeface="Calibri"/>
                <a:cs typeface="Calibri"/>
                <a:sym typeface="Calibri"/>
              </a:rPr>
              <a:t>Data Extraction</a:t>
            </a:r>
            <a:endParaRPr b="1">
              <a:latin typeface="Calibri"/>
              <a:ea typeface="Calibri"/>
              <a:cs typeface="Calibri"/>
              <a:sym typeface="Calibri"/>
            </a:endParaRPr>
          </a:p>
        </p:txBody>
      </p:sp>
      <p:sp>
        <p:nvSpPr>
          <p:cNvPr id="356" name="Google Shape;356;p44"/>
          <p:cNvSpPr/>
          <p:nvPr/>
        </p:nvSpPr>
        <p:spPr>
          <a:xfrm>
            <a:off x="6356850" y="1286425"/>
            <a:ext cx="2272800" cy="793800"/>
          </a:xfrm>
          <a:prstGeom prst="rect">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alibri"/>
                <a:ea typeface="Calibri"/>
                <a:cs typeface="Calibri"/>
                <a:sym typeface="Calibri"/>
              </a:rPr>
              <a:t>Data Extraction</a:t>
            </a:r>
            <a:endParaRPr b="1">
              <a:latin typeface="Calibri"/>
              <a:ea typeface="Calibri"/>
              <a:cs typeface="Calibri"/>
              <a:sym typeface="Calibri"/>
            </a:endParaRPr>
          </a:p>
        </p:txBody>
      </p:sp>
      <p:pic>
        <p:nvPicPr>
          <p:cNvPr id="357" name="Google Shape;357;p44"/>
          <p:cNvPicPr preferRelativeResize="0"/>
          <p:nvPr/>
        </p:nvPicPr>
        <p:blipFill>
          <a:blip r:embed="rId3">
            <a:alphaModFix/>
          </a:blip>
          <a:stretch>
            <a:fillRect/>
          </a:stretch>
        </p:blipFill>
        <p:spPr>
          <a:xfrm>
            <a:off x="176150" y="1229500"/>
            <a:ext cx="5904701" cy="793800"/>
          </a:xfrm>
          <a:prstGeom prst="rect">
            <a:avLst/>
          </a:prstGeom>
          <a:noFill/>
          <a:ln>
            <a:noFill/>
          </a:ln>
        </p:spPr>
      </p:pic>
      <p:sp>
        <p:nvSpPr>
          <p:cNvPr id="358" name="Google Shape;358;p44"/>
          <p:cNvSpPr/>
          <p:nvPr/>
        </p:nvSpPr>
        <p:spPr>
          <a:xfrm>
            <a:off x="6356850" y="2353175"/>
            <a:ext cx="2272800" cy="793800"/>
          </a:xfrm>
          <a:prstGeom prst="rect">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alibri"/>
                <a:ea typeface="Calibri"/>
                <a:cs typeface="Calibri"/>
                <a:sym typeface="Calibri"/>
              </a:rPr>
              <a:t>Same data transformation</a:t>
            </a:r>
            <a:endParaRPr b="1">
              <a:latin typeface="Calibri"/>
              <a:ea typeface="Calibri"/>
              <a:cs typeface="Calibri"/>
              <a:sym typeface="Calibri"/>
            </a:endParaRPr>
          </a:p>
        </p:txBody>
      </p:sp>
      <p:sp>
        <p:nvSpPr>
          <p:cNvPr id="359" name="Google Shape;359;p44"/>
          <p:cNvSpPr/>
          <p:nvPr/>
        </p:nvSpPr>
        <p:spPr>
          <a:xfrm>
            <a:off x="6356850" y="3419925"/>
            <a:ext cx="2272800" cy="793800"/>
          </a:xfrm>
          <a:prstGeom prst="rect">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alibri"/>
                <a:ea typeface="Calibri"/>
                <a:cs typeface="Calibri"/>
                <a:sym typeface="Calibri"/>
              </a:rPr>
              <a:t>upload</a:t>
            </a:r>
            <a:endParaRPr b="1">
              <a:latin typeface="Calibri"/>
              <a:ea typeface="Calibri"/>
              <a:cs typeface="Calibri"/>
              <a:sym typeface="Calibri"/>
            </a:endParaRPr>
          </a:p>
        </p:txBody>
      </p:sp>
      <p:pic>
        <p:nvPicPr>
          <p:cNvPr id="360" name="Google Shape;360;p44"/>
          <p:cNvPicPr preferRelativeResize="0"/>
          <p:nvPr/>
        </p:nvPicPr>
        <p:blipFill>
          <a:blip r:embed="rId4">
            <a:alphaModFix/>
          </a:blip>
          <a:stretch>
            <a:fillRect/>
          </a:stretch>
        </p:blipFill>
        <p:spPr>
          <a:xfrm>
            <a:off x="176150" y="1896050"/>
            <a:ext cx="5904699" cy="1621030"/>
          </a:xfrm>
          <a:prstGeom prst="rect">
            <a:avLst/>
          </a:prstGeom>
          <a:noFill/>
          <a:ln>
            <a:noFill/>
          </a:ln>
        </p:spPr>
      </p:pic>
      <p:pic>
        <p:nvPicPr>
          <p:cNvPr id="361" name="Google Shape;361;p44"/>
          <p:cNvPicPr preferRelativeResize="0"/>
          <p:nvPr/>
        </p:nvPicPr>
        <p:blipFill>
          <a:blip r:embed="rId5">
            <a:alphaModFix/>
          </a:blip>
          <a:stretch>
            <a:fillRect/>
          </a:stretch>
        </p:blipFill>
        <p:spPr>
          <a:xfrm>
            <a:off x="176150" y="1651027"/>
            <a:ext cx="5904699" cy="2434785"/>
          </a:xfrm>
          <a:prstGeom prst="rect">
            <a:avLst/>
          </a:prstGeom>
          <a:noFill/>
          <a:ln>
            <a:noFill/>
          </a:ln>
        </p:spPr>
      </p:pic>
      <p:pic>
        <p:nvPicPr>
          <p:cNvPr id="362" name="Google Shape;362;p44"/>
          <p:cNvPicPr preferRelativeResize="0"/>
          <p:nvPr/>
        </p:nvPicPr>
        <p:blipFill>
          <a:blip r:embed="rId6">
            <a:alphaModFix/>
          </a:blip>
          <a:stretch>
            <a:fillRect/>
          </a:stretch>
        </p:blipFill>
        <p:spPr>
          <a:xfrm>
            <a:off x="176150" y="930488"/>
            <a:ext cx="5904699" cy="3639168"/>
          </a:xfrm>
          <a:prstGeom prst="rect">
            <a:avLst/>
          </a:prstGeom>
          <a:noFill/>
          <a:ln>
            <a:noFill/>
          </a:ln>
        </p:spPr>
      </p:pic>
      <p:pic>
        <p:nvPicPr>
          <p:cNvPr id="363" name="Google Shape;363;p44"/>
          <p:cNvPicPr preferRelativeResize="0"/>
          <p:nvPr/>
        </p:nvPicPr>
        <p:blipFill>
          <a:blip r:embed="rId7">
            <a:alphaModFix/>
          </a:blip>
          <a:stretch>
            <a:fillRect/>
          </a:stretch>
        </p:blipFill>
        <p:spPr>
          <a:xfrm>
            <a:off x="176150" y="2020791"/>
            <a:ext cx="5904700" cy="1458546"/>
          </a:xfrm>
          <a:prstGeom prst="rect">
            <a:avLst/>
          </a:prstGeom>
          <a:noFill/>
          <a:ln>
            <a:noFill/>
          </a:ln>
        </p:spPr>
      </p:pic>
      <p:pic>
        <p:nvPicPr>
          <p:cNvPr id="364" name="Google Shape;364;p44"/>
          <p:cNvPicPr preferRelativeResize="0"/>
          <p:nvPr/>
        </p:nvPicPr>
        <p:blipFill>
          <a:blip r:embed="rId8">
            <a:alphaModFix/>
          </a:blip>
          <a:stretch>
            <a:fillRect/>
          </a:stretch>
        </p:blipFill>
        <p:spPr>
          <a:xfrm>
            <a:off x="176150" y="3434721"/>
            <a:ext cx="5904700" cy="76421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357"/>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356"/>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35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6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1"/>
                                        </p:tgtEl>
                                        <p:attrNameLst>
                                          <p:attrName>style.visibility</p:attrName>
                                        </p:attrNameLst>
                                      </p:cBhvr>
                                      <p:to>
                                        <p:strVal val="visible"/>
                                      </p:to>
                                    </p:set>
                                  </p:childTnLst>
                                </p:cTn>
                              </p:par>
                              <p:par>
                                <p:cTn fill="hold" nodeType="withEffect" presetClass="exit" presetID="1" presetSubtype="0">
                                  <p:stCondLst>
                                    <p:cond delay="0"/>
                                  </p:stCondLst>
                                  <p:childTnLst>
                                    <p:set>
                                      <p:cBhvr>
                                        <p:cTn dur="1" fill="hold">
                                          <p:stCondLst>
                                            <p:cond delay="0"/>
                                          </p:stCondLst>
                                        </p:cTn>
                                        <p:tgtEl>
                                          <p:spTgt spid="360"/>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361"/>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36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362"/>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36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363"/>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358"/>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35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6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EE7"/>
        </a:solidFill>
      </p:bgPr>
    </p:bg>
    <p:spTree>
      <p:nvGrpSpPr>
        <p:cNvPr id="368" name="Shape 368"/>
        <p:cNvGrpSpPr/>
        <p:nvPr/>
      </p:nvGrpSpPr>
      <p:grpSpPr>
        <a:xfrm>
          <a:off x="0" y="0"/>
          <a:ext cx="0" cy="0"/>
          <a:chOff x="0" y="0"/>
          <a:chExt cx="0" cy="0"/>
        </a:xfrm>
      </p:grpSpPr>
      <p:sp>
        <p:nvSpPr>
          <p:cNvPr id="369" name="Google Shape;369;p45"/>
          <p:cNvSpPr txBox="1"/>
          <p:nvPr/>
        </p:nvSpPr>
        <p:spPr>
          <a:xfrm>
            <a:off x="503435" y="471488"/>
            <a:ext cx="8115300" cy="292500"/>
          </a:xfrm>
          <a:prstGeom prst="rect">
            <a:avLst/>
          </a:prstGeom>
          <a:noFill/>
          <a:ln>
            <a:noFill/>
          </a:ln>
        </p:spPr>
        <p:txBody>
          <a:bodyPr anchorCtr="0" anchor="t" bIns="0" lIns="0" spcFirstLastPara="1" rIns="0" wrap="square" tIns="0">
            <a:spAutoFit/>
          </a:bodyPr>
          <a:lstStyle/>
          <a:p>
            <a:pPr indent="0" lvl="0" marL="0" marR="0" rtl="0" algn="l">
              <a:lnSpc>
                <a:spcPct val="140010"/>
              </a:lnSpc>
              <a:spcBef>
                <a:spcPts val="0"/>
              </a:spcBef>
              <a:spcAft>
                <a:spcPts val="0"/>
              </a:spcAft>
              <a:buNone/>
            </a:pPr>
            <a:r>
              <a:rPr b="1" lang="en" sz="1900">
                <a:solidFill>
                  <a:srgbClr val="2B2C30"/>
                </a:solidFill>
                <a:latin typeface="Public Sans"/>
                <a:ea typeface="Public Sans"/>
                <a:cs typeface="Public Sans"/>
                <a:sym typeface="Public Sans"/>
              </a:rPr>
              <a:t>8</a:t>
            </a:r>
            <a:r>
              <a:rPr b="1" lang="en" sz="1900">
                <a:solidFill>
                  <a:srgbClr val="2B2C30"/>
                </a:solidFill>
                <a:latin typeface="Public Sans"/>
                <a:ea typeface="Public Sans"/>
                <a:cs typeface="Public Sans"/>
                <a:sym typeface="Public Sans"/>
              </a:rPr>
              <a:t>.1 Business Intelligence (End users of DW)</a:t>
            </a:r>
            <a:endParaRPr b="1" sz="1900">
              <a:solidFill>
                <a:srgbClr val="2B2C30"/>
              </a:solidFill>
              <a:latin typeface="Public Sans"/>
              <a:ea typeface="Public Sans"/>
              <a:cs typeface="Public Sans"/>
              <a:sym typeface="Public Sans"/>
            </a:endParaRPr>
          </a:p>
        </p:txBody>
      </p:sp>
      <p:sp>
        <p:nvSpPr>
          <p:cNvPr id="370" name="Google Shape;370;p45"/>
          <p:cNvSpPr txBox="1"/>
          <p:nvPr/>
        </p:nvSpPr>
        <p:spPr>
          <a:xfrm>
            <a:off x="407275" y="2033705"/>
            <a:ext cx="4482300" cy="862200"/>
          </a:xfrm>
          <a:prstGeom prst="rect">
            <a:avLst/>
          </a:prstGeom>
          <a:noFill/>
          <a:ln>
            <a:noFill/>
          </a:ln>
        </p:spPr>
        <p:txBody>
          <a:bodyPr anchorCtr="0" anchor="t" bIns="0" lIns="0" spcFirstLastPara="1" rIns="0" wrap="square" tIns="0">
            <a:spAutoFit/>
          </a:bodyPr>
          <a:lstStyle/>
          <a:p>
            <a:pPr indent="-317500" lvl="0" marL="457200" marR="0" rtl="0" algn="l">
              <a:lnSpc>
                <a:spcPct val="150017"/>
              </a:lnSpc>
              <a:spcBef>
                <a:spcPts val="0"/>
              </a:spcBef>
              <a:spcAft>
                <a:spcPts val="0"/>
              </a:spcAft>
              <a:buClr>
                <a:srgbClr val="2B2C30"/>
              </a:buClr>
              <a:buSzPts val="1400"/>
              <a:buFont typeface="Public Sans"/>
              <a:buChar char="●"/>
            </a:pPr>
            <a:r>
              <a:rPr lang="en">
                <a:solidFill>
                  <a:srgbClr val="2B2C30"/>
                </a:solidFill>
                <a:latin typeface="Public Sans"/>
                <a:ea typeface="Public Sans"/>
                <a:cs typeface="Public Sans"/>
                <a:sym typeface="Public Sans"/>
              </a:rPr>
              <a:t>Senior executives </a:t>
            </a:r>
            <a:endParaRPr>
              <a:solidFill>
                <a:srgbClr val="2B2C30"/>
              </a:solidFill>
              <a:latin typeface="Public Sans"/>
              <a:ea typeface="Public Sans"/>
              <a:cs typeface="Public Sans"/>
              <a:sym typeface="Public Sans"/>
            </a:endParaRPr>
          </a:p>
          <a:p>
            <a:pPr indent="-317500" lvl="0" marL="457200" marR="0" rtl="0" algn="l">
              <a:lnSpc>
                <a:spcPct val="150017"/>
              </a:lnSpc>
              <a:spcBef>
                <a:spcPts val="0"/>
              </a:spcBef>
              <a:spcAft>
                <a:spcPts val="0"/>
              </a:spcAft>
              <a:buClr>
                <a:srgbClr val="2B2C30"/>
              </a:buClr>
              <a:buSzPts val="1400"/>
              <a:buFont typeface="Public Sans"/>
              <a:buChar char="●"/>
            </a:pPr>
            <a:r>
              <a:rPr lang="en">
                <a:solidFill>
                  <a:srgbClr val="2B2C30"/>
                </a:solidFill>
                <a:latin typeface="Public Sans"/>
                <a:ea typeface="Public Sans"/>
                <a:cs typeface="Public Sans"/>
                <a:sym typeface="Public Sans"/>
              </a:rPr>
              <a:t>Customers</a:t>
            </a:r>
            <a:endParaRPr>
              <a:solidFill>
                <a:srgbClr val="2B2C30"/>
              </a:solidFill>
              <a:latin typeface="Public Sans"/>
              <a:ea typeface="Public Sans"/>
              <a:cs typeface="Public Sans"/>
              <a:sym typeface="Public Sans"/>
            </a:endParaRPr>
          </a:p>
          <a:p>
            <a:pPr indent="-317500" lvl="0" marL="457200" marR="0" rtl="0" algn="l">
              <a:lnSpc>
                <a:spcPct val="150017"/>
              </a:lnSpc>
              <a:spcBef>
                <a:spcPts val="0"/>
              </a:spcBef>
              <a:spcAft>
                <a:spcPts val="0"/>
              </a:spcAft>
              <a:buClr>
                <a:srgbClr val="2B2C30"/>
              </a:buClr>
              <a:buSzPts val="1400"/>
              <a:buFont typeface="Public Sans"/>
              <a:buChar char="●"/>
            </a:pPr>
            <a:r>
              <a:rPr lang="en">
                <a:solidFill>
                  <a:srgbClr val="2B2C30"/>
                </a:solidFill>
                <a:latin typeface="Public Sans"/>
                <a:ea typeface="Public Sans"/>
                <a:cs typeface="Public Sans"/>
                <a:sym typeface="Public Sans"/>
              </a:rPr>
              <a:t>Taxi Drivers</a:t>
            </a:r>
            <a:endParaRPr>
              <a:solidFill>
                <a:srgbClr val="2B2C30"/>
              </a:solidFill>
              <a:latin typeface="Public Sans"/>
              <a:ea typeface="Public Sans"/>
              <a:cs typeface="Public Sans"/>
              <a:sym typeface="Public Sans"/>
            </a:endParaRPr>
          </a:p>
        </p:txBody>
      </p:sp>
      <p:cxnSp>
        <p:nvCxnSpPr>
          <p:cNvPr id="371" name="Google Shape;371;p45"/>
          <p:cNvCxnSpPr/>
          <p:nvPr/>
        </p:nvCxnSpPr>
        <p:spPr>
          <a:xfrm flipH="1" rot="10800000">
            <a:off x="514347" y="880435"/>
            <a:ext cx="8115300" cy="19200"/>
          </a:xfrm>
          <a:prstGeom prst="straightConnector1">
            <a:avLst/>
          </a:prstGeom>
          <a:noFill/>
          <a:ln cap="flat" cmpd="sng" w="9525">
            <a:solidFill>
              <a:srgbClr val="2B2C30"/>
            </a:solidFill>
            <a:prstDash val="solid"/>
            <a:round/>
            <a:headEnd len="sm" w="sm" type="none"/>
            <a:tailEnd len="sm" w="sm" type="none"/>
          </a:ln>
        </p:spPr>
      </p:cxnSp>
      <p:pic>
        <p:nvPicPr>
          <p:cNvPr id="372" name="Google Shape;372;p45"/>
          <p:cNvPicPr preferRelativeResize="0"/>
          <p:nvPr/>
        </p:nvPicPr>
        <p:blipFill>
          <a:blip r:embed="rId3">
            <a:alphaModFix/>
          </a:blip>
          <a:stretch>
            <a:fillRect/>
          </a:stretch>
        </p:blipFill>
        <p:spPr>
          <a:xfrm>
            <a:off x="4373325" y="940835"/>
            <a:ext cx="3939067" cy="3939067"/>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EE7"/>
        </a:solidFill>
      </p:bgPr>
    </p:bg>
    <p:spTree>
      <p:nvGrpSpPr>
        <p:cNvPr id="376" name="Shape 376"/>
        <p:cNvGrpSpPr/>
        <p:nvPr/>
      </p:nvGrpSpPr>
      <p:grpSpPr>
        <a:xfrm>
          <a:off x="0" y="0"/>
          <a:ext cx="0" cy="0"/>
          <a:chOff x="0" y="0"/>
          <a:chExt cx="0" cy="0"/>
        </a:xfrm>
      </p:grpSpPr>
      <p:pic>
        <p:nvPicPr>
          <p:cNvPr id="377" name="Google Shape;377;p46"/>
          <p:cNvPicPr preferRelativeResize="0"/>
          <p:nvPr/>
        </p:nvPicPr>
        <p:blipFill>
          <a:blip r:embed="rId3">
            <a:alphaModFix/>
          </a:blip>
          <a:stretch>
            <a:fillRect/>
          </a:stretch>
        </p:blipFill>
        <p:spPr>
          <a:xfrm>
            <a:off x="503425" y="1735688"/>
            <a:ext cx="4329950" cy="3088725"/>
          </a:xfrm>
          <a:prstGeom prst="rect">
            <a:avLst/>
          </a:prstGeom>
          <a:noFill/>
          <a:ln cap="flat" cmpd="sng" w="19050">
            <a:solidFill>
              <a:schemeClr val="dk2"/>
            </a:solidFill>
            <a:prstDash val="solid"/>
            <a:round/>
            <a:headEnd len="sm" w="sm" type="none"/>
            <a:tailEnd len="sm" w="sm" type="none"/>
          </a:ln>
        </p:spPr>
      </p:pic>
      <p:sp>
        <p:nvSpPr>
          <p:cNvPr id="378" name="Google Shape;378;p46"/>
          <p:cNvSpPr txBox="1"/>
          <p:nvPr/>
        </p:nvSpPr>
        <p:spPr>
          <a:xfrm>
            <a:off x="503435" y="471488"/>
            <a:ext cx="8115300" cy="292500"/>
          </a:xfrm>
          <a:prstGeom prst="rect">
            <a:avLst/>
          </a:prstGeom>
          <a:noFill/>
          <a:ln>
            <a:noFill/>
          </a:ln>
        </p:spPr>
        <p:txBody>
          <a:bodyPr anchorCtr="0" anchor="t" bIns="0" lIns="0" spcFirstLastPara="1" rIns="0" wrap="square" tIns="0">
            <a:spAutoFit/>
          </a:bodyPr>
          <a:lstStyle/>
          <a:p>
            <a:pPr indent="0" lvl="0" marL="0" marR="0" rtl="0" algn="l">
              <a:lnSpc>
                <a:spcPct val="140010"/>
              </a:lnSpc>
              <a:spcBef>
                <a:spcPts val="0"/>
              </a:spcBef>
              <a:spcAft>
                <a:spcPts val="0"/>
              </a:spcAft>
              <a:buNone/>
            </a:pPr>
            <a:r>
              <a:rPr b="1" lang="en" sz="1900">
                <a:solidFill>
                  <a:srgbClr val="2B2C30"/>
                </a:solidFill>
                <a:latin typeface="Public Sans"/>
                <a:ea typeface="Public Sans"/>
                <a:cs typeface="Public Sans"/>
                <a:sym typeface="Public Sans"/>
              </a:rPr>
              <a:t>8</a:t>
            </a:r>
            <a:r>
              <a:rPr b="1" lang="en" sz="1900">
                <a:solidFill>
                  <a:srgbClr val="2B2C30"/>
                </a:solidFill>
                <a:latin typeface="Public Sans"/>
                <a:ea typeface="Public Sans"/>
                <a:cs typeface="Public Sans"/>
                <a:sym typeface="Public Sans"/>
              </a:rPr>
              <a:t>.2 BI SQL queries</a:t>
            </a:r>
            <a:endParaRPr b="1" sz="1900">
              <a:solidFill>
                <a:srgbClr val="2B2C30"/>
              </a:solidFill>
              <a:latin typeface="Public Sans"/>
              <a:ea typeface="Public Sans"/>
              <a:cs typeface="Public Sans"/>
              <a:sym typeface="Public Sans"/>
            </a:endParaRPr>
          </a:p>
        </p:txBody>
      </p:sp>
      <p:cxnSp>
        <p:nvCxnSpPr>
          <p:cNvPr id="379" name="Google Shape;379;p46"/>
          <p:cNvCxnSpPr/>
          <p:nvPr/>
        </p:nvCxnSpPr>
        <p:spPr>
          <a:xfrm flipH="1" rot="10800000">
            <a:off x="469775" y="863475"/>
            <a:ext cx="8123100" cy="10800"/>
          </a:xfrm>
          <a:prstGeom prst="straightConnector1">
            <a:avLst/>
          </a:prstGeom>
          <a:noFill/>
          <a:ln cap="flat" cmpd="sng" w="9525">
            <a:solidFill>
              <a:srgbClr val="2B2C30"/>
            </a:solidFill>
            <a:prstDash val="solid"/>
            <a:round/>
            <a:headEnd len="sm" w="sm" type="none"/>
            <a:tailEnd len="sm" w="sm" type="none"/>
          </a:ln>
        </p:spPr>
      </p:cxnSp>
      <p:sp>
        <p:nvSpPr>
          <p:cNvPr id="380" name="Google Shape;380;p46"/>
          <p:cNvSpPr txBox="1"/>
          <p:nvPr/>
        </p:nvSpPr>
        <p:spPr>
          <a:xfrm>
            <a:off x="514350" y="1124250"/>
            <a:ext cx="8123100" cy="538800"/>
          </a:xfrm>
          <a:prstGeom prst="rect">
            <a:avLst/>
          </a:prstGeom>
          <a:noFill/>
          <a:ln>
            <a:noFill/>
          </a:ln>
        </p:spPr>
        <p:txBody>
          <a:bodyPr anchorCtr="0" anchor="t" bIns="0" lIns="0" spcFirstLastPara="1" rIns="0" wrap="square" tIns="0">
            <a:spAutoFit/>
          </a:bodyPr>
          <a:lstStyle/>
          <a:p>
            <a:pPr indent="0" lvl="0" marL="0" rtl="0" algn="l">
              <a:lnSpc>
                <a:spcPct val="150017"/>
              </a:lnSpc>
              <a:spcBef>
                <a:spcPts val="0"/>
              </a:spcBef>
              <a:spcAft>
                <a:spcPts val="0"/>
              </a:spcAft>
              <a:buNone/>
            </a:pPr>
            <a:r>
              <a:rPr lang="en">
                <a:solidFill>
                  <a:srgbClr val="2B2C30"/>
                </a:solidFill>
                <a:latin typeface="Public Sans"/>
                <a:ea typeface="Public Sans"/>
                <a:cs typeface="Public Sans"/>
                <a:sym typeface="Public Sans"/>
              </a:rPr>
              <a:t>Q1. Estimate Trip Duration/Amount </a:t>
            </a:r>
            <a:r>
              <a:rPr lang="en">
                <a:solidFill>
                  <a:srgbClr val="2B2C30"/>
                </a:solidFill>
                <a:latin typeface="Public Sans"/>
                <a:ea typeface="Public Sans"/>
                <a:cs typeface="Public Sans"/>
                <a:sym typeface="Public Sans"/>
              </a:rPr>
              <a:t>for Customers</a:t>
            </a:r>
            <a:endParaRPr>
              <a:solidFill>
                <a:srgbClr val="2B2C30"/>
              </a:solidFill>
              <a:latin typeface="Public Sans"/>
              <a:ea typeface="Public Sans"/>
              <a:cs typeface="Public Sans"/>
              <a:sym typeface="Public Sans"/>
            </a:endParaRPr>
          </a:p>
          <a:p>
            <a:pPr indent="-317500" lvl="0" marL="457200" rtl="0" algn="l">
              <a:lnSpc>
                <a:spcPct val="150017"/>
              </a:lnSpc>
              <a:spcBef>
                <a:spcPts val="0"/>
              </a:spcBef>
              <a:spcAft>
                <a:spcPts val="0"/>
              </a:spcAft>
              <a:buClr>
                <a:srgbClr val="2B2C30"/>
              </a:buClr>
              <a:buSzPts val="1400"/>
              <a:buFont typeface="Public Sans"/>
              <a:buChar char="●"/>
            </a:pPr>
            <a:r>
              <a:rPr lang="en">
                <a:solidFill>
                  <a:srgbClr val="2B2C30"/>
                </a:solidFill>
                <a:latin typeface="Public Sans"/>
                <a:ea typeface="Public Sans"/>
                <a:cs typeface="Public Sans"/>
                <a:sym typeface="Public Sans"/>
              </a:rPr>
              <a:t>Determine the zones for pick up &amp; drop off location </a:t>
            </a:r>
            <a:endParaRPr>
              <a:solidFill>
                <a:srgbClr val="2B2C30"/>
              </a:solidFill>
              <a:latin typeface="Public Sans"/>
              <a:ea typeface="Public Sans"/>
              <a:cs typeface="Public Sans"/>
              <a:sym typeface="Public Sans"/>
            </a:endParaRPr>
          </a:p>
        </p:txBody>
      </p:sp>
      <p:sp>
        <p:nvSpPr>
          <p:cNvPr id="381" name="Google Shape;381;p46"/>
          <p:cNvSpPr/>
          <p:nvPr/>
        </p:nvSpPr>
        <p:spPr>
          <a:xfrm>
            <a:off x="567625" y="3603725"/>
            <a:ext cx="2120400" cy="292500"/>
          </a:xfrm>
          <a:prstGeom prst="rect">
            <a:avLst/>
          </a:prstGeom>
          <a:no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382" name="Google Shape;382;p46"/>
          <p:cNvSpPr/>
          <p:nvPr/>
        </p:nvSpPr>
        <p:spPr>
          <a:xfrm>
            <a:off x="567575" y="4082325"/>
            <a:ext cx="2120400" cy="292500"/>
          </a:xfrm>
          <a:prstGeom prst="rect">
            <a:avLst/>
          </a:prstGeom>
          <a:no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pic>
        <p:nvPicPr>
          <p:cNvPr id="383" name="Google Shape;383;p46"/>
          <p:cNvPicPr preferRelativeResize="0"/>
          <p:nvPr/>
        </p:nvPicPr>
        <p:blipFill>
          <a:blip r:embed="rId4">
            <a:alphaModFix/>
          </a:blip>
          <a:stretch>
            <a:fillRect/>
          </a:stretch>
        </p:blipFill>
        <p:spPr>
          <a:xfrm>
            <a:off x="3416675" y="2254275"/>
            <a:ext cx="4963549" cy="2230250"/>
          </a:xfrm>
          <a:prstGeom prst="rect">
            <a:avLst/>
          </a:prstGeom>
          <a:noFill/>
          <a:ln cap="flat" cmpd="sng" w="19050">
            <a:solidFill>
              <a:schemeClr val="dk2"/>
            </a:solidFill>
            <a:prstDash val="solid"/>
            <a:round/>
            <a:headEnd len="sm" w="sm" type="none"/>
            <a:tailEnd len="sm" w="sm" type="none"/>
          </a:ln>
        </p:spPr>
      </p:pic>
      <p:sp>
        <p:nvSpPr>
          <p:cNvPr id="384" name="Google Shape;384;p46"/>
          <p:cNvSpPr/>
          <p:nvPr/>
        </p:nvSpPr>
        <p:spPr>
          <a:xfrm>
            <a:off x="3492800" y="3065025"/>
            <a:ext cx="2218200" cy="538800"/>
          </a:xfrm>
          <a:prstGeom prst="rect">
            <a:avLst/>
          </a:prstGeom>
          <a:no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385" name="Google Shape;385;p46"/>
          <p:cNvSpPr/>
          <p:nvPr/>
        </p:nvSpPr>
        <p:spPr>
          <a:xfrm>
            <a:off x="3492875" y="3895425"/>
            <a:ext cx="2218200" cy="538800"/>
          </a:xfrm>
          <a:prstGeom prst="rect">
            <a:avLst/>
          </a:prstGeom>
          <a:no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Tree>
  </p:cSld>
  <p:clrMapOvr>
    <a:masterClrMapping/>
  </p:clrMapOvr>
  <p:transition spd="med">
    <p:fade/>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2"/>
                                        </p:tgtEl>
                                        <p:attrNameLst>
                                          <p:attrName>style.visibility</p:attrName>
                                        </p:attrNameLst>
                                      </p:cBhvr>
                                      <p:to>
                                        <p:strVal val="visible"/>
                                      </p:to>
                                    </p:set>
                                    <p:animEffect filter="fade" transition="in">
                                      <p:cBhvr>
                                        <p:cTn dur="1000"/>
                                        <p:tgtEl>
                                          <p:spTgt spid="382"/>
                                        </p:tgtEl>
                                      </p:cBhvr>
                                    </p:animEffect>
                                  </p:childTnLst>
                                </p:cTn>
                              </p:par>
                              <p:par>
                                <p:cTn fill="hold" nodeType="withEffect" presetClass="entr" presetID="10" presetSubtype="0">
                                  <p:stCondLst>
                                    <p:cond delay="0"/>
                                  </p:stCondLst>
                                  <p:childTnLst>
                                    <p:set>
                                      <p:cBhvr>
                                        <p:cTn dur="1" fill="hold">
                                          <p:stCondLst>
                                            <p:cond delay="0"/>
                                          </p:stCondLst>
                                        </p:cTn>
                                        <p:tgtEl>
                                          <p:spTgt spid="381"/>
                                        </p:tgtEl>
                                        <p:attrNameLst>
                                          <p:attrName>style.visibility</p:attrName>
                                        </p:attrNameLst>
                                      </p:cBhvr>
                                      <p:to>
                                        <p:strVal val="visible"/>
                                      </p:to>
                                    </p:set>
                                    <p:animEffect filter="fade" transition="in">
                                      <p:cBhvr>
                                        <p:cTn dur="1"/>
                                        <p:tgtEl>
                                          <p:spTgt spid="38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383"/>
                                        </p:tgtEl>
                                        <p:attrNameLst>
                                          <p:attrName>style.visibility</p:attrName>
                                        </p:attrNameLst>
                                      </p:cBhvr>
                                      <p:to>
                                        <p:strVal val="visible"/>
                                      </p:to>
                                    </p:set>
                                    <p:anim calcmode="lin" valueType="num">
                                      <p:cBhvr additive="base">
                                        <p:cTn dur="1000"/>
                                        <p:tgtEl>
                                          <p:spTgt spid="383"/>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4"/>
                                        </p:tgtEl>
                                        <p:attrNameLst>
                                          <p:attrName>style.visibility</p:attrName>
                                        </p:attrNameLst>
                                      </p:cBhvr>
                                      <p:to>
                                        <p:strVal val="visible"/>
                                      </p:to>
                                    </p:set>
                                    <p:animEffect filter="fade" transition="in">
                                      <p:cBhvr>
                                        <p:cTn dur="1000"/>
                                        <p:tgtEl>
                                          <p:spTgt spid="38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5"/>
                                        </p:tgtEl>
                                        <p:attrNameLst>
                                          <p:attrName>style.visibility</p:attrName>
                                        </p:attrNameLst>
                                      </p:cBhvr>
                                      <p:to>
                                        <p:strVal val="visible"/>
                                      </p:to>
                                    </p:set>
                                    <p:animEffect filter="fade" transition="in">
                                      <p:cBhvr>
                                        <p:cTn dur="1000"/>
                                        <p:tgtEl>
                                          <p:spTgt spid="38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EE7"/>
        </a:solidFill>
      </p:bgPr>
    </p:bg>
    <p:spTree>
      <p:nvGrpSpPr>
        <p:cNvPr id="389" name="Shape 389"/>
        <p:cNvGrpSpPr/>
        <p:nvPr/>
      </p:nvGrpSpPr>
      <p:grpSpPr>
        <a:xfrm>
          <a:off x="0" y="0"/>
          <a:ext cx="0" cy="0"/>
          <a:chOff x="0" y="0"/>
          <a:chExt cx="0" cy="0"/>
        </a:xfrm>
      </p:grpSpPr>
      <p:sp>
        <p:nvSpPr>
          <p:cNvPr id="390" name="Google Shape;390;p47"/>
          <p:cNvSpPr txBox="1"/>
          <p:nvPr/>
        </p:nvSpPr>
        <p:spPr>
          <a:xfrm>
            <a:off x="503435" y="471488"/>
            <a:ext cx="8115300" cy="292500"/>
          </a:xfrm>
          <a:prstGeom prst="rect">
            <a:avLst/>
          </a:prstGeom>
          <a:noFill/>
          <a:ln>
            <a:noFill/>
          </a:ln>
        </p:spPr>
        <p:txBody>
          <a:bodyPr anchorCtr="0" anchor="t" bIns="0" lIns="0" spcFirstLastPara="1" rIns="0" wrap="square" tIns="0">
            <a:spAutoFit/>
          </a:bodyPr>
          <a:lstStyle/>
          <a:p>
            <a:pPr indent="0" lvl="0" marL="0" marR="0" rtl="0" algn="l">
              <a:lnSpc>
                <a:spcPct val="140010"/>
              </a:lnSpc>
              <a:spcBef>
                <a:spcPts val="0"/>
              </a:spcBef>
              <a:spcAft>
                <a:spcPts val="0"/>
              </a:spcAft>
              <a:buNone/>
            </a:pPr>
            <a:r>
              <a:rPr b="1" lang="en" sz="1900">
                <a:solidFill>
                  <a:srgbClr val="2B2C30"/>
                </a:solidFill>
                <a:latin typeface="Public Sans"/>
                <a:ea typeface="Public Sans"/>
                <a:cs typeface="Public Sans"/>
                <a:sym typeface="Public Sans"/>
              </a:rPr>
              <a:t>8</a:t>
            </a:r>
            <a:r>
              <a:rPr b="1" lang="en" sz="1900">
                <a:solidFill>
                  <a:srgbClr val="2B2C30"/>
                </a:solidFill>
                <a:latin typeface="Public Sans"/>
                <a:ea typeface="Public Sans"/>
                <a:cs typeface="Public Sans"/>
                <a:sym typeface="Public Sans"/>
              </a:rPr>
              <a:t>.2 BI SQL queries</a:t>
            </a:r>
            <a:endParaRPr b="1" sz="1900">
              <a:solidFill>
                <a:srgbClr val="2B2C30"/>
              </a:solidFill>
              <a:latin typeface="Public Sans"/>
              <a:ea typeface="Public Sans"/>
              <a:cs typeface="Public Sans"/>
              <a:sym typeface="Public Sans"/>
            </a:endParaRPr>
          </a:p>
        </p:txBody>
      </p:sp>
      <p:cxnSp>
        <p:nvCxnSpPr>
          <p:cNvPr id="391" name="Google Shape;391;p47"/>
          <p:cNvCxnSpPr/>
          <p:nvPr/>
        </p:nvCxnSpPr>
        <p:spPr>
          <a:xfrm flipH="1" rot="10800000">
            <a:off x="469775" y="863475"/>
            <a:ext cx="8123100" cy="10800"/>
          </a:xfrm>
          <a:prstGeom prst="straightConnector1">
            <a:avLst/>
          </a:prstGeom>
          <a:noFill/>
          <a:ln cap="flat" cmpd="sng" w="9525">
            <a:solidFill>
              <a:srgbClr val="2B2C30"/>
            </a:solidFill>
            <a:prstDash val="solid"/>
            <a:round/>
            <a:headEnd len="sm" w="sm" type="none"/>
            <a:tailEnd len="sm" w="sm" type="none"/>
          </a:ln>
        </p:spPr>
      </p:cxnSp>
      <p:pic>
        <p:nvPicPr>
          <p:cNvPr id="392" name="Google Shape;392;p47"/>
          <p:cNvPicPr preferRelativeResize="0"/>
          <p:nvPr/>
        </p:nvPicPr>
        <p:blipFill>
          <a:blip r:embed="rId3">
            <a:alphaModFix/>
          </a:blip>
          <a:stretch>
            <a:fillRect/>
          </a:stretch>
        </p:blipFill>
        <p:spPr>
          <a:xfrm>
            <a:off x="260338" y="1432225"/>
            <a:ext cx="6333301" cy="2510775"/>
          </a:xfrm>
          <a:prstGeom prst="rect">
            <a:avLst/>
          </a:prstGeom>
          <a:noFill/>
          <a:ln cap="flat" cmpd="sng" w="19050">
            <a:solidFill>
              <a:schemeClr val="dk2"/>
            </a:solidFill>
            <a:prstDash val="solid"/>
            <a:round/>
            <a:headEnd len="sm" w="sm" type="none"/>
            <a:tailEnd len="sm" w="sm" type="none"/>
          </a:ln>
        </p:spPr>
      </p:pic>
      <p:sp>
        <p:nvSpPr>
          <p:cNvPr id="393" name="Google Shape;393;p47"/>
          <p:cNvSpPr txBox="1"/>
          <p:nvPr/>
        </p:nvSpPr>
        <p:spPr>
          <a:xfrm>
            <a:off x="828675" y="4117000"/>
            <a:ext cx="7024800" cy="35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dk1"/>
                </a:solidFill>
                <a:latin typeface="Calibri"/>
                <a:ea typeface="Calibri"/>
                <a:cs typeface="Calibri"/>
                <a:sym typeface="Calibri"/>
              </a:rPr>
              <a:t>https://data.cityofnewyork.us/Transportation/NYC-Taxi-Zones/d3c5-ddgc</a:t>
            </a:r>
            <a:endParaRPr sz="1600">
              <a:solidFill>
                <a:schemeClr val="dk1"/>
              </a:solidFill>
              <a:latin typeface="Calibri"/>
              <a:ea typeface="Calibri"/>
              <a:cs typeface="Calibri"/>
              <a:sym typeface="Calibri"/>
            </a:endParaRPr>
          </a:p>
        </p:txBody>
      </p:sp>
      <p:pic>
        <p:nvPicPr>
          <p:cNvPr id="394" name="Google Shape;394;p47"/>
          <p:cNvPicPr preferRelativeResize="0"/>
          <p:nvPr/>
        </p:nvPicPr>
        <p:blipFill>
          <a:blip r:embed="rId4">
            <a:alphaModFix/>
          </a:blip>
          <a:stretch>
            <a:fillRect/>
          </a:stretch>
        </p:blipFill>
        <p:spPr>
          <a:xfrm>
            <a:off x="6712762" y="1494338"/>
            <a:ext cx="2170900" cy="614996"/>
          </a:xfrm>
          <a:prstGeom prst="rect">
            <a:avLst/>
          </a:prstGeom>
          <a:noFill/>
          <a:ln cap="flat" cmpd="sng" w="19050">
            <a:solidFill>
              <a:schemeClr val="dk2"/>
            </a:solidFill>
            <a:prstDash val="solid"/>
            <a:round/>
            <a:headEnd len="sm" w="sm" type="none"/>
            <a:tailEnd len="sm" w="sm" type="none"/>
          </a:ln>
        </p:spPr>
      </p:pic>
      <p:pic>
        <p:nvPicPr>
          <p:cNvPr id="395" name="Google Shape;395;p47"/>
          <p:cNvPicPr preferRelativeResize="0"/>
          <p:nvPr/>
        </p:nvPicPr>
        <p:blipFill>
          <a:blip r:embed="rId5">
            <a:alphaModFix/>
          </a:blip>
          <a:stretch>
            <a:fillRect/>
          </a:stretch>
        </p:blipFill>
        <p:spPr>
          <a:xfrm>
            <a:off x="6712762" y="2109338"/>
            <a:ext cx="2170900" cy="1771550"/>
          </a:xfrm>
          <a:prstGeom prst="rect">
            <a:avLst/>
          </a:prstGeom>
          <a:noFill/>
          <a:ln cap="flat" cmpd="sng" w="19050">
            <a:solidFill>
              <a:schemeClr val="dk2"/>
            </a:solidFill>
            <a:prstDash val="solid"/>
            <a:round/>
            <a:headEnd len="sm" w="sm" type="none"/>
            <a:tailEnd len="sm" w="sm" type="none"/>
          </a:ln>
        </p:spPr>
      </p:pic>
    </p:spTree>
  </p:cSld>
  <p:clrMapOvr>
    <a:masterClrMapping/>
  </p:clrMapOvr>
  <p:transition spd="med">
    <p:fade/>
  </p:transition>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EE7"/>
        </a:solidFill>
      </p:bgPr>
    </p:bg>
    <p:spTree>
      <p:nvGrpSpPr>
        <p:cNvPr id="399" name="Shape 399"/>
        <p:cNvGrpSpPr/>
        <p:nvPr/>
      </p:nvGrpSpPr>
      <p:grpSpPr>
        <a:xfrm>
          <a:off x="0" y="0"/>
          <a:ext cx="0" cy="0"/>
          <a:chOff x="0" y="0"/>
          <a:chExt cx="0" cy="0"/>
        </a:xfrm>
      </p:grpSpPr>
      <p:sp>
        <p:nvSpPr>
          <p:cNvPr id="400" name="Google Shape;400;p48"/>
          <p:cNvSpPr txBox="1"/>
          <p:nvPr/>
        </p:nvSpPr>
        <p:spPr>
          <a:xfrm>
            <a:off x="503435" y="471488"/>
            <a:ext cx="8115300" cy="292500"/>
          </a:xfrm>
          <a:prstGeom prst="rect">
            <a:avLst/>
          </a:prstGeom>
          <a:noFill/>
          <a:ln>
            <a:noFill/>
          </a:ln>
        </p:spPr>
        <p:txBody>
          <a:bodyPr anchorCtr="0" anchor="t" bIns="0" lIns="0" spcFirstLastPara="1" rIns="0" wrap="square" tIns="0">
            <a:spAutoFit/>
          </a:bodyPr>
          <a:lstStyle/>
          <a:p>
            <a:pPr indent="0" lvl="0" marL="0" marR="0" rtl="0" algn="l">
              <a:lnSpc>
                <a:spcPct val="140010"/>
              </a:lnSpc>
              <a:spcBef>
                <a:spcPts val="0"/>
              </a:spcBef>
              <a:spcAft>
                <a:spcPts val="0"/>
              </a:spcAft>
              <a:buNone/>
            </a:pPr>
            <a:r>
              <a:rPr b="1" lang="en" sz="1900">
                <a:solidFill>
                  <a:srgbClr val="2B2C30"/>
                </a:solidFill>
                <a:latin typeface="Public Sans"/>
                <a:ea typeface="Public Sans"/>
                <a:cs typeface="Public Sans"/>
                <a:sym typeface="Public Sans"/>
              </a:rPr>
              <a:t>8</a:t>
            </a:r>
            <a:r>
              <a:rPr b="1" lang="en" sz="1900">
                <a:solidFill>
                  <a:srgbClr val="2B2C30"/>
                </a:solidFill>
                <a:latin typeface="Public Sans"/>
                <a:ea typeface="Public Sans"/>
                <a:cs typeface="Public Sans"/>
                <a:sym typeface="Public Sans"/>
              </a:rPr>
              <a:t>.2 BI SQL queries</a:t>
            </a:r>
            <a:endParaRPr b="1" sz="1900">
              <a:solidFill>
                <a:srgbClr val="2B2C30"/>
              </a:solidFill>
              <a:latin typeface="Public Sans"/>
              <a:ea typeface="Public Sans"/>
              <a:cs typeface="Public Sans"/>
              <a:sym typeface="Public Sans"/>
            </a:endParaRPr>
          </a:p>
        </p:txBody>
      </p:sp>
      <p:cxnSp>
        <p:nvCxnSpPr>
          <p:cNvPr id="401" name="Google Shape;401;p48"/>
          <p:cNvCxnSpPr/>
          <p:nvPr/>
        </p:nvCxnSpPr>
        <p:spPr>
          <a:xfrm flipH="1" rot="10800000">
            <a:off x="469775" y="863475"/>
            <a:ext cx="8123100" cy="10800"/>
          </a:xfrm>
          <a:prstGeom prst="straightConnector1">
            <a:avLst/>
          </a:prstGeom>
          <a:noFill/>
          <a:ln cap="flat" cmpd="sng" w="9525">
            <a:solidFill>
              <a:srgbClr val="2B2C30"/>
            </a:solidFill>
            <a:prstDash val="solid"/>
            <a:round/>
            <a:headEnd len="sm" w="sm" type="none"/>
            <a:tailEnd len="sm" w="sm" type="none"/>
          </a:ln>
        </p:spPr>
      </p:cxnSp>
      <p:pic>
        <p:nvPicPr>
          <p:cNvPr id="402" name="Google Shape;402;p48"/>
          <p:cNvPicPr preferRelativeResize="0"/>
          <p:nvPr/>
        </p:nvPicPr>
        <p:blipFill>
          <a:blip r:embed="rId3">
            <a:alphaModFix/>
          </a:blip>
          <a:stretch>
            <a:fillRect/>
          </a:stretch>
        </p:blipFill>
        <p:spPr>
          <a:xfrm>
            <a:off x="426275" y="973750"/>
            <a:ext cx="4338800" cy="3919275"/>
          </a:xfrm>
          <a:prstGeom prst="rect">
            <a:avLst/>
          </a:prstGeom>
          <a:noFill/>
          <a:ln>
            <a:noFill/>
          </a:ln>
        </p:spPr>
      </p:pic>
      <p:sp>
        <p:nvSpPr>
          <p:cNvPr id="403" name="Google Shape;403;p48"/>
          <p:cNvSpPr/>
          <p:nvPr/>
        </p:nvSpPr>
        <p:spPr>
          <a:xfrm>
            <a:off x="6336425" y="1017388"/>
            <a:ext cx="1446300" cy="677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600">
                <a:solidFill>
                  <a:schemeClr val="dk1"/>
                </a:solidFill>
                <a:latin typeface="Calibri"/>
                <a:ea typeface="Calibri"/>
                <a:cs typeface="Calibri"/>
                <a:sym typeface="Calibri"/>
              </a:rPr>
              <a:t>Address(str) </a:t>
            </a:r>
            <a:endParaRPr>
              <a:latin typeface="Calibri"/>
              <a:ea typeface="Calibri"/>
              <a:cs typeface="Calibri"/>
              <a:sym typeface="Calibri"/>
            </a:endParaRPr>
          </a:p>
        </p:txBody>
      </p:sp>
      <p:sp>
        <p:nvSpPr>
          <p:cNvPr id="404" name="Google Shape;404;p48"/>
          <p:cNvSpPr/>
          <p:nvPr/>
        </p:nvSpPr>
        <p:spPr>
          <a:xfrm>
            <a:off x="6787775" y="1838200"/>
            <a:ext cx="543600" cy="5817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405" name="Google Shape;405;p48"/>
          <p:cNvSpPr/>
          <p:nvPr/>
        </p:nvSpPr>
        <p:spPr>
          <a:xfrm>
            <a:off x="5944950" y="2567563"/>
            <a:ext cx="2316300" cy="837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dk1"/>
                </a:solidFill>
                <a:latin typeface="Calibri"/>
                <a:ea typeface="Calibri"/>
                <a:cs typeface="Calibri"/>
                <a:sym typeface="Calibri"/>
              </a:rPr>
              <a:t>Longitude &amp; Latitude</a:t>
            </a:r>
            <a:endParaRPr>
              <a:latin typeface="Calibri"/>
              <a:ea typeface="Calibri"/>
              <a:cs typeface="Calibri"/>
              <a:sym typeface="Calibri"/>
            </a:endParaRPr>
          </a:p>
        </p:txBody>
      </p:sp>
      <p:pic>
        <p:nvPicPr>
          <p:cNvPr id="406" name="Google Shape;406;p48"/>
          <p:cNvPicPr preferRelativeResize="0"/>
          <p:nvPr/>
        </p:nvPicPr>
        <p:blipFill>
          <a:blip r:embed="rId4">
            <a:alphaModFix/>
          </a:blip>
          <a:stretch>
            <a:fillRect/>
          </a:stretch>
        </p:blipFill>
        <p:spPr>
          <a:xfrm>
            <a:off x="426275" y="1642738"/>
            <a:ext cx="5025400" cy="2581275"/>
          </a:xfrm>
          <a:prstGeom prst="rect">
            <a:avLst/>
          </a:prstGeom>
          <a:noFill/>
          <a:ln>
            <a:noFill/>
          </a:ln>
        </p:spPr>
      </p:pic>
      <p:sp>
        <p:nvSpPr>
          <p:cNvPr id="407" name="Google Shape;407;p48"/>
          <p:cNvSpPr/>
          <p:nvPr/>
        </p:nvSpPr>
        <p:spPr>
          <a:xfrm>
            <a:off x="6831300" y="3552538"/>
            <a:ext cx="543600" cy="5817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408" name="Google Shape;408;p48"/>
          <p:cNvSpPr/>
          <p:nvPr/>
        </p:nvSpPr>
        <p:spPr>
          <a:xfrm>
            <a:off x="5809050" y="4281925"/>
            <a:ext cx="2588100" cy="723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latin typeface="Calibri"/>
                <a:ea typeface="Calibri"/>
                <a:cs typeface="Calibri"/>
                <a:sym typeface="Calibri"/>
              </a:rPr>
              <a:t>Zone </a:t>
            </a:r>
            <a:r>
              <a:rPr lang="en" sz="1600">
                <a:latin typeface="Calibri"/>
                <a:ea typeface="Calibri"/>
                <a:cs typeface="Calibri"/>
                <a:sym typeface="Calibri"/>
              </a:rPr>
              <a:t>Latitude</a:t>
            </a:r>
            <a:r>
              <a:rPr lang="en" sz="1600">
                <a:latin typeface="Calibri"/>
                <a:ea typeface="Calibri"/>
                <a:cs typeface="Calibri"/>
                <a:sym typeface="Calibri"/>
              </a:rPr>
              <a:t> &amp; Longitude</a:t>
            </a:r>
            <a:endParaRPr sz="1600">
              <a:latin typeface="Calibri"/>
              <a:ea typeface="Calibri"/>
              <a:cs typeface="Calibri"/>
              <a:sym typeface="Calibri"/>
            </a:endParaRPr>
          </a:p>
        </p:txBody>
      </p:sp>
      <p:sp>
        <p:nvSpPr>
          <p:cNvPr id="409" name="Google Shape;409;p48"/>
          <p:cNvSpPr txBox="1"/>
          <p:nvPr/>
        </p:nvSpPr>
        <p:spPr>
          <a:xfrm>
            <a:off x="7380125" y="1838213"/>
            <a:ext cx="1207200" cy="41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dk1"/>
                </a:solidFill>
                <a:latin typeface="Calibri"/>
                <a:ea typeface="Calibri"/>
                <a:cs typeface="Calibri"/>
                <a:sym typeface="Calibri"/>
              </a:rPr>
              <a:t>Radar API</a:t>
            </a:r>
            <a:endParaRPr sz="1600">
              <a:solidFill>
                <a:schemeClr val="dk1"/>
              </a:solidFill>
              <a:latin typeface="Calibri"/>
              <a:ea typeface="Calibri"/>
              <a:cs typeface="Calibri"/>
              <a:sym typeface="Calibri"/>
            </a:endParaRPr>
          </a:p>
        </p:txBody>
      </p:sp>
      <p:sp>
        <p:nvSpPr>
          <p:cNvPr id="410" name="Google Shape;410;p48"/>
          <p:cNvSpPr txBox="1"/>
          <p:nvPr/>
        </p:nvSpPr>
        <p:spPr>
          <a:xfrm>
            <a:off x="7461875" y="3552550"/>
            <a:ext cx="1043700" cy="411900"/>
          </a:xfrm>
          <a:prstGeom prst="rect">
            <a:avLst/>
          </a:prstGeom>
          <a:noFill/>
          <a:ln>
            <a:noFill/>
          </a:ln>
        </p:spPr>
        <p:txBody>
          <a:bodyPr anchorCtr="0" anchor="t" bIns="91425" lIns="91425" spcFirstLastPara="1" rIns="91425" wrap="square" tIns="91425">
            <a:noAutofit/>
          </a:bodyPr>
          <a:lstStyle/>
          <a:p>
            <a:pPr indent="0" lvl="0" marL="0" rtl="0" algn="l">
              <a:lnSpc>
                <a:spcPct val="135714"/>
              </a:lnSpc>
              <a:spcBef>
                <a:spcPts val="0"/>
              </a:spcBef>
              <a:spcAft>
                <a:spcPts val="0"/>
              </a:spcAft>
              <a:buClr>
                <a:schemeClr val="dk1"/>
              </a:buClr>
              <a:buSzPts val="1100"/>
              <a:buFont typeface="Arial"/>
              <a:buNone/>
            </a:pPr>
            <a:r>
              <a:rPr lang="en" sz="1600">
                <a:solidFill>
                  <a:schemeClr val="dk1"/>
                </a:solidFill>
              </a:rPr>
              <a:t>shapely</a:t>
            </a:r>
            <a:endParaRPr sz="1600">
              <a:solidFill>
                <a:schemeClr val="dk1"/>
              </a:solidFill>
            </a:endParaRPr>
          </a:p>
          <a:p>
            <a:pPr indent="0" lvl="0" marL="0" rtl="0" algn="l">
              <a:spcBef>
                <a:spcPts val="0"/>
              </a:spcBef>
              <a:spcAft>
                <a:spcPts val="0"/>
              </a:spcAft>
              <a:buNone/>
            </a:pPr>
            <a:r>
              <a:t/>
            </a:r>
            <a:endParaRPr sz="1600">
              <a:solidFill>
                <a:schemeClr val="dk1"/>
              </a:solidFill>
              <a:latin typeface="Calibri"/>
              <a:ea typeface="Calibri"/>
              <a:cs typeface="Calibri"/>
              <a:sym typeface="Calibri"/>
            </a:endParaRPr>
          </a:p>
        </p:txBody>
      </p:sp>
      <p:pic>
        <p:nvPicPr>
          <p:cNvPr id="411" name="Google Shape;411;p48"/>
          <p:cNvPicPr preferRelativeResize="0"/>
          <p:nvPr/>
        </p:nvPicPr>
        <p:blipFill>
          <a:blip r:embed="rId5">
            <a:alphaModFix/>
          </a:blip>
          <a:stretch>
            <a:fillRect/>
          </a:stretch>
        </p:blipFill>
        <p:spPr>
          <a:xfrm>
            <a:off x="132725" y="3214075"/>
            <a:ext cx="8797201" cy="1287878"/>
          </a:xfrm>
          <a:prstGeom prst="rect">
            <a:avLst/>
          </a:prstGeom>
          <a:noFill/>
          <a:ln>
            <a:noFill/>
          </a:ln>
        </p:spPr>
      </p:pic>
      <p:pic>
        <p:nvPicPr>
          <p:cNvPr id="412" name="Google Shape;412;p48"/>
          <p:cNvPicPr preferRelativeResize="0"/>
          <p:nvPr/>
        </p:nvPicPr>
        <p:blipFill>
          <a:blip r:embed="rId6">
            <a:alphaModFix/>
          </a:blip>
          <a:stretch>
            <a:fillRect/>
          </a:stretch>
        </p:blipFill>
        <p:spPr>
          <a:xfrm>
            <a:off x="132725" y="1594300"/>
            <a:ext cx="8797176" cy="1287875"/>
          </a:xfrm>
          <a:prstGeom prst="rect">
            <a:avLst/>
          </a:prstGeom>
          <a:noFill/>
          <a:ln>
            <a:noFill/>
          </a:ln>
        </p:spPr>
      </p:pic>
    </p:spTree>
  </p:cSld>
  <p:clrMapOvr>
    <a:masterClrMapping/>
  </p:clrMapOvr>
  <p:transition spd="med">
    <p:fade/>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402"/>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403"/>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404"/>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409"/>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40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0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1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0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406"/>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000"/>
                                          </p:stCondLst>
                                        </p:cTn>
                                        <p:tgtEl>
                                          <p:spTgt spid="407"/>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408"/>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410"/>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405"/>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41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1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EE7"/>
        </a:solidFill>
      </p:bgPr>
    </p:bg>
    <p:spTree>
      <p:nvGrpSpPr>
        <p:cNvPr id="416" name="Shape 416"/>
        <p:cNvGrpSpPr/>
        <p:nvPr/>
      </p:nvGrpSpPr>
      <p:grpSpPr>
        <a:xfrm>
          <a:off x="0" y="0"/>
          <a:ext cx="0" cy="0"/>
          <a:chOff x="0" y="0"/>
          <a:chExt cx="0" cy="0"/>
        </a:xfrm>
      </p:grpSpPr>
      <p:sp>
        <p:nvSpPr>
          <p:cNvPr id="417" name="Google Shape;417;p49"/>
          <p:cNvSpPr txBox="1"/>
          <p:nvPr/>
        </p:nvSpPr>
        <p:spPr>
          <a:xfrm>
            <a:off x="503435" y="471488"/>
            <a:ext cx="8115300" cy="292500"/>
          </a:xfrm>
          <a:prstGeom prst="rect">
            <a:avLst/>
          </a:prstGeom>
          <a:noFill/>
          <a:ln>
            <a:noFill/>
          </a:ln>
        </p:spPr>
        <p:txBody>
          <a:bodyPr anchorCtr="0" anchor="t" bIns="0" lIns="0" spcFirstLastPara="1" rIns="0" wrap="square" tIns="0">
            <a:spAutoFit/>
          </a:bodyPr>
          <a:lstStyle/>
          <a:p>
            <a:pPr indent="0" lvl="0" marL="0" marR="0" rtl="0" algn="l">
              <a:lnSpc>
                <a:spcPct val="140010"/>
              </a:lnSpc>
              <a:spcBef>
                <a:spcPts val="0"/>
              </a:spcBef>
              <a:spcAft>
                <a:spcPts val="0"/>
              </a:spcAft>
              <a:buNone/>
            </a:pPr>
            <a:r>
              <a:rPr b="1" lang="en" sz="1900">
                <a:solidFill>
                  <a:srgbClr val="2B2C30"/>
                </a:solidFill>
                <a:latin typeface="Public Sans"/>
                <a:ea typeface="Public Sans"/>
                <a:cs typeface="Public Sans"/>
                <a:sym typeface="Public Sans"/>
              </a:rPr>
              <a:t>8</a:t>
            </a:r>
            <a:r>
              <a:rPr b="1" lang="en" sz="1900">
                <a:solidFill>
                  <a:srgbClr val="2B2C30"/>
                </a:solidFill>
                <a:latin typeface="Public Sans"/>
                <a:ea typeface="Public Sans"/>
                <a:cs typeface="Public Sans"/>
                <a:sym typeface="Public Sans"/>
              </a:rPr>
              <a:t>.2 </a:t>
            </a:r>
            <a:r>
              <a:rPr b="1" lang="en" sz="1900">
                <a:solidFill>
                  <a:srgbClr val="2B2C30"/>
                </a:solidFill>
                <a:latin typeface="Public Sans"/>
                <a:ea typeface="Public Sans"/>
                <a:cs typeface="Public Sans"/>
                <a:sym typeface="Public Sans"/>
              </a:rPr>
              <a:t>BI SQL queries</a:t>
            </a:r>
            <a:endParaRPr b="1" sz="1900">
              <a:solidFill>
                <a:srgbClr val="2B2C30"/>
              </a:solidFill>
              <a:latin typeface="Public Sans"/>
              <a:ea typeface="Public Sans"/>
              <a:cs typeface="Public Sans"/>
              <a:sym typeface="Public Sans"/>
            </a:endParaRPr>
          </a:p>
        </p:txBody>
      </p:sp>
      <p:cxnSp>
        <p:nvCxnSpPr>
          <p:cNvPr id="418" name="Google Shape;418;p49"/>
          <p:cNvCxnSpPr/>
          <p:nvPr/>
        </p:nvCxnSpPr>
        <p:spPr>
          <a:xfrm flipH="1" rot="10800000">
            <a:off x="469775" y="863475"/>
            <a:ext cx="8123100" cy="10800"/>
          </a:xfrm>
          <a:prstGeom prst="straightConnector1">
            <a:avLst/>
          </a:prstGeom>
          <a:noFill/>
          <a:ln cap="flat" cmpd="sng" w="9525">
            <a:solidFill>
              <a:srgbClr val="2B2C30"/>
            </a:solidFill>
            <a:prstDash val="solid"/>
            <a:round/>
            <a:headEnd len="sm" w="sm" type="none"/>
            <a:tailEnd len="sm" w="sm" type="none"/>
          </a:ln>
        </p:spPr>
      </p:cxnSp>
      <p:sp>
        <p:nvSpPr>
          <p:cNvPr id="419" name="Google Shape;419;p49"/>
          <p:cNvSpPr txBox="1"/>
          <p:nvPr/>
        </p:nvSpPr>
        <p:spPr>
          <a:xfrm>
            <a:off x="347350" y="962550"/>
            <a:ext cx="7342800" cy="538800"/>
          </a:xfrm>
          <a:prstGeom prst="rect">
            <a:avLst/>
          </a:prstGeom>
          <a:noFill/>
          <a:ln>
            <a:noFill/>
          </a:ln>
        </p:spPr>
        <p:txBody>
          <a:bodyPr anchorCtr="0" anchor="t" bIns="0" lIns="0" spcFirstLastPara="1" rIns="0" wrap="square" tIns="0">
            <a:spAutoFit/>
          </a:bodyPr>
          <a:lstStyle/>
          <a:p>
            <a:pPr indent="0" lvl="0" marL="0" marR="0" rtl="0" algn="l">
              <a:lnSpc>
                <a:spcPct val="150017"/>
              </a:lnSpc>
              <a:spcBef>
                <a:spcPts val="0"/>
              </a:spcBef>
              <a:spcAft>
                <a:spcPts val="0"/>
              </a:spcAft>
              <a:buNone/>
            </a:pPr>
            <a:r>
              <a:rPr lang="en">
                <a:solidFill>
                  <a:srgbClr val="2B2C30"/>
                </a:solidFill>
                <a:latin typeface="Public Sans"/>
                <a:ea typeface="Public Sans"/>
                <a:cs typeface="Public Sans"/>
                <a:sym typeface="Public Sans"/>
              </a:rPr>
              <a:t>Q2.  </a:t>
            </a:r>
            <a:r>
              <a:rPr lang="en">
                <a:solidFill>
                  <a:srgbClr val="2B2C30"/>
                </a:solidFill>
                <a:latin typeface="Public Sans"/>
                <a:ea typeface="Public Sans"/>
                <a:cs typeface="Public Sans"/>
                <a:sym typeface="Public Sans"/>
              </a:rPr>
              <a:t>Seasonality/yearly trends → (Senior Executives) business monitor</a:t>
            </a:r>
            <a:endParaRPr b="1">
              <a:solidFill>
                <a:srgbClr val="2B2C30"/>
              </a:solidFill>
              <a:latin typeface="Public Sans"/>
              <a:ea typeface="Public Sans"/>
              <a:cs typeface="Public Sans"/>
              <a:sym typeface="Public Sans"/>
            </a:endParaRPr>
          </a:p>
          <a:p>
            <a:pPr indent="-317500" lvl="0" marL="457200" marR="0" rtl="0" algn="l">
              <a:lnSpc>
                <a:spcPct val="150017"/>
              </a:lnSpc>
              <a:spcBef>
                <a:spcPts val="0"/>
              </a:spcBef>
              <a:spcAft>
                <a:spcPts val="0"/>
              </a:spcAft>
              <a:buClr>
                <a:srgbClr val="2B2C30"/>
              </a:buClr>
              <a:buSzPts val="1400"/>
              <a:buFont typeface="Public Sans"/>
              <a:buChar char="●"/>
            </a:pPr>
            <a:r>
              <a:rPr b="1" lang="en">
                <a:solidFill>
                  <a:srgbClr val="2B2C30"/>
                </a:solidFill>
                <a:latin typeface="Public Sans"/>
                <a:ea typeface="Public Sans"/>
                <a:cs typeface="Public Sans"/>
                <a:sym typeface="Public Sans"/>
              </a:rPr>
              <a:t>OLAP: Roll up</a:t>
            </a:r>
            <a:endParaRPr b="1">
              <a:solidFill>
                <a:srgbClr val="2B2C30"/>
              </a:solidFill>
              <a:latin typeface="Public Sans"/>
              <a:ea typeface="Public Sans"/>
              <a:cs typeface="Public Sans"/>
              <a:sym typeface="Public Sans"/>
            </a:endParaRPr>
          </a:p>
        </p:txBody>
      </p:sp>
      <p:pic>
        <p:nvPicPr>
          <p:cNvPr id="420" name="Google Shape;420;p49"/>
          <p:cNvPicPr preferRelativeResize="0"/>
          <p:nvPr/>
        </p:nvPicPr>
        <p:blipFill>
          <a:blip r:embed="rId3">
            <a:alphaModFix/>
          </a:blip>
          <a:stretch>
            <a:fillRect/>
          </a:stretch>
        </p:blipFill>
        <p:spPr>
          <a:xfrm>
            <a:off x="232575" y="1913025"/>
            <a:ext cx="5221133" cy="2675292"/>
          </a:xfrm>
          <a:prstGeom prst="rect">
            <a:avLst/>
          </a:prstGeom>
          <a:noFill/>
          <a:ln cap="flat" cmpd="sng" w="9525">
            <a:solidFill>
              <a:schemeClr val="dk2"/>
            </a:solidFill>
            <a:prstDash val="solid"/>
            <a:round/>
            <a:headEnd len="sm" w="sm" type="none"/>
            <a:tailEnd len="sm" w="sm" type="none"/>
          </a:ln>
        </p:spPr>
      </p:pic>
      <p:pic>
        <p:nvPicPr>
          <p:cNvPr id="421" name="Google Shape;421;p49"/>
          <p:cNvPicPr preferRelativeResize="0"/>
          <p:nvPr/>
        </p:nvPicPr>
        <p:blipFill>
          <a:blip r:embed="rId4">
            <a:alphaModFix/>
          </a:blip>
          <a:stretch>
            <a:fillRect/>
          </a:stretch>
        </p:blipFill>
        <p:spPr>
          <a:xfrm>
            <a:off x="5519101" y="3111400"/>
            <a:ext cx="3099625" cy="1806926"/>
          </a:xfrm>
          <a:prstGeom prst="rect">
            <a:avLst/>
          </a:prstGeom>
          <a:noFill/>
          <a:ln cap="flat" cmpd="sng" w="9525">
            <a:solidFill>
              <a:schemeClr val="dk2"/>
            </a:solidFill>
            <a:prstDash val="solid"/>
            <a:round/>
            <a:headEnd len="sm" w="sm" type="none"/>
            <a:tailEnd len="sm" w="sm" type="none"/>
          </a:ln>
        </p:spPr>
      </p:pic>
      <p:pic>
        <p:nvPicPr>
          <p:cNvPr id="422" name="Google Shape;422;p49"/>
          <p:cNvPicPr preferRelativeResize="0"/>
          <p:nvPr/>
        </p:nvPicPr>
        <p:blipFill>
          <a:blip r:embed="rId5">
            <a:alphaModFix/>
          </a:blip>
          <a:stretch>
            <a:fillRect/>
          </a:stretch>
        </p:blipFill>
        <p:spPr>
          <a:xfrm>
            <a:off x="5519100" y="1550096"/>
            <a:ext cx="3099625" cy="1506955"/>
          </a:xfrm>
          <a:prstGeom prst="rect">
            <a:avLst/>
          </a:prstGeom>
          <a:noFill/>
          <a:ln cap="flat" cmpd="sng" w="9525">
            <a:solidFill>
              <a:schemeClr val="dk2"/>
            </a:solidFill>
            <a:prstDash val="solid"/>
            <a:round/>
            <a:headEnd len="sm" w="sm" type="none"/>
            <a:tailEnd len="sm" w="sm" type="none"/>
          </a:ln>
        </p:spPr>
      </p:pic>
    </p:spTree>
  </p:cSld>
  <p:clrMapOvr>
    <a:masterClrMapping/>
  </p:clrMapOvr>
  <p:transition spd="med">
    <p:fade/>
  </p:transition>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EE7"/>
        </a:solidFill>
      </p:bgPr>
    </p:bg>
    <p:spTree>
      <p:nvGrpSpPr>
        <p:cNvPr id="426" name="Shape 426"/>
        <p:cNvGrpSpPr/>
        <p:nvPr/>
      </p:nvGrpSpPr>
      <p:grpSpPr>
        <a:xfrm>
          <a:off x="0" y="0"/>
          <a:ext cx="0" cy="0"/>
          <a:chOff x="0" y="0"/>
          <a:chExt cx="0" cy="0"/>
        </a:xfrm>
      </p:grpSpPr>
      <p:sp>
        <p:nvSpPr>
          <p:cNvPr id="427" name="Google Shape;427;p50"/>
          <p:cNvSpPr txBox="1"/>
          <p:nvPr/>
        </p:nvSpPr>
        <p:spPr>
          <a:xfrm>
            <a:off x="503435" y="471488"/>
            <a:ext cx="8115300" cy="292500"/>
          </a:xfrm>
          <a:prstGeom prst="rect">
            <a:avLst/>
          </a:prstGeom>
          <a:noFill/>
          <a:ln>
            <a:noFill/>
          </a:ln>
        </p:spPr>
        <p:txBody>
          <a:bodyPr anchorCtr="0" anchor="t" bIns="0" lIns="0" spcFirstLastPara="1" rIns="0" wrap="square" tIns="0">
            <a:spAutoFit/>
          </a:bodyPr>
          <a:lstStyle/>
          <a:p>
            <a:pPr indent="0" lvl="0" marL="0" marR="0" rtl="0" algn="l">
              <a:lnSpc>
                <a:spcPct val="140010"/>
              </a:lnSpc>
              <a:spcBef>
                <a:spcPts val="0"/>
              </a:spcBef>
              <a:spcAft>
                <a:spcPts val="0"/>
              </a:spcAft>
              <a:buNone/>
            </a:pPr>
            <a:r>
              <a:rPr b="1" lang="en" sz="1900">
                <a:solidFill>
                  <a:srgbClr val="2B2C30"/>
                </a:solidFill>
                <a:latin typeface="Public Sans"/>
                <a:ea typeface="Public Sans"/>
                <a:cs typeface="Public Sans"/>
                <a:sym typeface="Public Sans"/>
              </a:rPr>
              <a:t>8.2 BI SQL queries</a:t>
            </a:r>
            <a:endParaRPr b="1" sz="1900">
              <a:solidFill>
                <a:srgbClr val="2B2C30"/>
              </a:solidFill>
              <a:latin typeface="Public Sans"/>
              <a:ea typeface="Public Sans"/>
              <a:cs typeface="Public Sans"/>
              <a:sym typeface="Public Sans"/>
            </a:endParaRPr>
          </a:p>
        </p:txBody>
      </p:sp>
      <p:cxnSp>
        <p:nvCxnSpPr>
          <p:cNvPr id="428" name="Google Shape;428;p50"/>
          <p:cNvCxnSpPr/>
          <p:nvPr/>
        </p:nvCxnSpPr>
        <p:spPr>
          <a:xfrm flipH="1" rot="10800000">
            <a:off x="469775" y="863475"/>
            <a:ext cx="8123100" cy="10800"/>
          </a:xfrm>
          <a:prstGeom prst="straightConnector1">
            <a:avLst/>
          </a:prstGeom>
          <a:noFill/>
          <a:ln cap="flat" cmpd="sng" w="9525">
            <a:solidFill>
              <a:srgbClr val="2B2C30"/>
            </a:solidFill>
            <a:prstDash val="solid"/>
            <a:round/>
            <a:headEnd len="sm" w="sm" type="none"/>
            <a:tailEnd len="sm" w="sm" type="none"/>
          </a:ln>
        </p:spPr>
      </p:cxnSp>
      <p:pic>
        <p:nvPicPr>
          <p:cNvPr id="429" name="Google Shape;429;p50"/>
          <p:cNvPicPr preferRelativeResize="0"/>
          <p:nvPr/>
        </p:nvPicPr>
        <p:blipFill>
          <a:blip r:embed="rId3">
            <a:alphaModFix/>
          </a:blip>
          <a:stretch>
            <a:fillRect/>
          </a:stretch>
        </p:blipFill>
        <p:spPr>
          <a:xfrm>
            <a:off x="665938" y="3015600"/>
            <a:ext cx="5677300" cy="1950725"/>
          </a:xfrm>
          <a:prstGeom prst="rect">
            <a:avLst/>
          </a:prstGeom>
          <a:noFill/>
          <a:ln cap="flat" cmpd="sng" w="9525">
            <a:solidFill>
              <a:schemeClr val="dk2"/>
            </a:solidFill>
            <a:prstDash val="solid"/>
            <a:round/>
            <a:headEnd len="sm" w="sm" type="none"/>
            <a:tailEnd len="sm" w="sm" type="none"/>
          </a:ln>
        </p:spPr>
      </p:pic>
      <p:pic>
        <p:nvPicPr>
          <p:cNvPr id="430" name="Google Shape;430;p50"/>
          <p:cNvPicPr preferRelativeResize="0"/>
          <p:nvPr/>
        </p:nvPicPr>
        <p:blipFill>
          <a:blip r:embed="rId4">
            <a:alphaModFix/>
          </a:blip>
          <a:stretch>
            <a:fillRect/>
          </a:stretch>
        </p:blipFill>
        <p:spPr>
          <a:xfrm>
            <a:off x="676400" y="969575"/>
            <a:ext cx="5677300" cy="1950724"/>
          </a:xfrm>
          <a:prstGeom prst="rect">
            <a:avLst/>
          </a:prstGeom>
          <a:noFill/>
          <a:ln cap="flat" cmpd="sng" w="9525">
            <a:solidFill>
              <a:schemeClr val="dk2"/>
            </a:solidFill>
            <a:prstDash val="solid"/>
            <a:round/>
            <a:headEnd len="sm" w="sm" type="none"/>
            <a:tailEnd len="sm" w="sm" type="none"/>
          </a:ln>
        </p:spPr>
      </p:pic>
      <p:sp>
        <p:nvSpPr>
          <p:cNvPr id="431" name="Google Shape;431;p50"/>
          <p:cNvSpPr txBox="1"/>
          <p:nvPr/>
        </p:nvSpPr>
        <p:spPr>
          <a:xfrm>
            <a:off x="4493325" y="1014825"/>
            <a:ext cx="1337400" cy="43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Calibri"/>
                <a:ea typeface="Calibri"/>
                <a:cs typeface="Calibri"/>
                <a:sym typeface="Calibri"/>
              </a:rPr>
              <a:t>Yearly Total</a:t>
            </a:r>
            <a:endParaRPr b="1">
              <a:solidFill>
                <a:schemeClr val="dk1"/>
              </a:solidFill>
              <a:latin typeface="Calibri"/>
              <a:ea typeface="Calibri"/>
              <a:cs typeface="Calibri"/>
              <a:sym typeface="Calibri"/>
            </a:endParaRPr>
          </a:p>
        </p:txBody>
      </p:sp>
      <p:sp>
        <p:nvSpPr>
          <p:cNvPr id="432" name="Google Shape;432;p50"/>
          <p:cNvSpPr txBox="1"/>
          <p:nvPr/>
        </p:nvSpPr>
        <p:spPr>
          <a:xfrm>
            <a:off x="4047929" y="3015600"/>
            <a:ext cx="2446200" cy="72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Calibri"/>
                <a:ea typeface="Calibri"/>
                <a:cs typeface="Calibri"/>
                <a:sym typeface="Calibri"/>
              </a:rPr>
              <a:t>Monthly </a:t>
            </a:r>
            <a:r>
              <a:rPr b="1" lang="en">
                <a:solidFill>
                  <a:schemeClr val="dk1"/>
                </a:solidFill>
                <a:latin typeface="Calibri"/>
                <a:ea typeface="Calibri"/>
                <a:cs typeface="Calibri"/>
                <a:sym typeface="Calibri"/>
              </a:rPr>
              <a:t>Total (Seasonality)</a:t>
            </a:r>
            <a:endParaRPr b="1">
              <a:solidFill>
                <a:schemeClr val="dk1"/>
              </a:solidFill>
              <a:latin typeface="Calibri"/>
              <a:ea typeface="Calibri"/>
              <a:cs typeface="Calibri"/>
              <a:sym typeface="Calibri"/>
            </a:endParaRPr>
          </a:p>
        </p:txBody>
      </p:sp>
      <p:sp>
        <p:nvSpPr>
          <p:cNvPr id="433" name="Google Shape;433;p50"/>
          <p:cNvSpPr txBox="1"/>
          <p:nvPr/>
        </p:nvSpPr>
        <p:spPr>
          <a:xfrm>
            <a:off x="6440275" y="973750"/>
            <a:ext cx="2228700" cy="911700"/>
          </a:xfrm>
          <a:prstGeom prst="rect">
            <a:avLst/>
          </a:prstGeom>
          <a:solidFill>
            <a:srgbClr val="D9D2E9"/>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330200" lvl="0" marL="400050" rtl="0" algn="l">
              <a:spcBef>
                <a:spcPts val="0"/>
              </a:spcBef>
              <a:spcAft>
                <a:spcPts val="0"/>
              </a:spcAft>
              <a:buClr>
                <a:schemeClr val="dk1"/>
              </a:buClr>
              <a:buSzPts val="1600"/>
              <a:buFont typeface="Calibri"/>
              <a:buChar char="●"/>
            </a:pPr>
            <a:r>
              <a:rPr b="1" lang="en" sz="1600">
                <a:solidFill>
                  <a:schemeClr val="dk1"/>
                </a:solidFill>
                <a:latin typeface="Calibri"/>
                <a:ea typeface="Calibri"/>
                <a:cs typeface="Calibri"/>
                <a:sym typeface="Calibri"/>
              </a:rPr>
              <a:t>Cab Demand decreases over the years</a:t>
            </a:r>
            <a:endParaRPr sz="1600">
              <a:solidFill>
                <a:schemeClr val="dk1"/>
              </a:solidFill>
              <a:latin typeface="Calibri"/>
              <a:ea typeface="Calibri"/>
              <a:cs typeface="Calibri"/>
              <a:sym typeface="Calibri"/>
            </a:endParaRPr>
          </a:p>
        </p:txBody>
      </p:sp>
      <p:sp>
        <p:nvSpPr>
          <p:cNvPr id="434" name="Google Shape;434;p50"/>
          <p:cNvSpPr txBox="1"/>
          <p:nvPr/>
        </p:nvSpPr>
        <p:spPr>
          <a:xfrm>
            <a:off x="6440275" y="3028500"/>
            <a:ext cx="2228700" cy="696000"/>
          </a:xfrm>
          <a:prstGeom prst="rect">
            <a:avLst/>
          </a:prstGeom>
          <a:solidFill>
            <a:srgbClr val="D9D2E9"/>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330200" lvl="0" marL="400050" rtl="0" algn="l">
              <a:spcBef>
                <a:spcPts val="0"/>
              </a:spcBef>
              <a:spcAft>
                <a:spcPts val="0"/>
              </a:spcAft>
              <a:buClr>
                <a:schemeClr val="dk1"/>
              </a:buClr>
              <a:buSzPts val="1600"/>
              <a:buFont typeface="Calibri"/>
              <a:buChar char="●"/>
            </a:pPr>
            <a:r>
              <a:rPr b="1" lang="en" sz="1600">
                <a:solidFill>
                  <a:schemeClr val="dk1"/>
                </a:solidFill>
                <a:latin typeface="Calibri"/>
                <a:ea typeface="Calibri"/>
                <a:cs typeface="Calibri"/>
                <a:sym typeface="Calibri"/>
              </a:rPr>
              <a:t>Peak Month:</a:t>
            </a:r>
            <a:endParaRPr b="1" sz="1600">
              <a:solidFill>
                <a:schemeClr val="dk1"/>
              </a:solidFill>
              <a:latin typeface="Calibri"/>
              <a:ea typeface="Calibri"/>
              <a:cs typeface="Calibri"/>
              <a:sym typeface="Calibri"/>
            </a:endParaRPr>
          </a:p>
          <a:p>
            <a:pPr indent="0" lvl="0" marL="457200" rtl="0" algn="l">
              <a:spcBef>
                <a:spcPts val="0"/>
              </a:spcBef>
              <a:spcAft>
                <a:spcPts val="0"/>
              </a:spcAft>
              <a:buNone/>
            </a:pPr>
            <a:r>
              <a:rPr b="1" lang="en" sz="1600">
                <a:solidFill>
                  <a:schemeClr val="dk1"/>
                </a:solidFill>
                <a:latin typeface="Calibri"/>
                <a:ea typeface="Calibri"/>
                <a:cs typeface="Calibri"/>
                <a:sym typeface="Calibri"/>
              </a:rPr>
              <a:t>May &amp; December</a:t>
            </a:r>
            <a:endParaRPr b="1" sz="1600">
              <a:solidFill>
                <a:schemeClr val="dk1"/>
              </a:solidFill>
              <a:latin typeface="Calibri"/>
              <a:ea typeface="Calibri"/>
              <a:cs typeface="Calibri"/>
              <a:sym typeface="Calibri"/>
            </a:endParaRPr>
          </a:p>
        </p:txBody>
      </p:sp>
      <p:sp>
        <p:nvSpPr>
          <p:cNvPr id="435" name="Google Shape;435;p50"/>
          <p:cNvSpPr/>
          <p:nvPr/>
        </p:nvSpPr>
        <p:spPr>
          <a:xfrm>
            <a:off x="2905600" y="3440600"/>
            <a:ext cx="402300" cy="1631100"/>
          </a:xfrm>
          <a:prstGeom prst="rect">
            <a:avLst/>
          </a:prstGeom>
          <a:no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436" name="Google Shape;436;p50"/>
          <p:cNvSpPr/>
          <p:nvPr/>
        </p:nvSpPr>
        <p:spPr>
          <a:xfrm>
            <a:off x="5896175" y="3440600"/>
            <a:ext cx="402300" cy="1631100"/>
          </a:xfrm>
          <a:prstGeom prst="rect">
            <a:avLst/>
          </a:prstGeom>
          <a:no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Tree>
  </p:cSld>
  <p:clrMapOvr>
    <a:masterClrMapping/>
  </p:clrMapOvr>
  <p:transition spd="med">
    <p:fade/>
  </p:transition>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EE7"/>
        </a:solidFill>
      </p:bgPr>
    </p:bg>
    <p:spTree>
      <p:nvGrpSpPr>
        <p:cNvPr id="440" name="Shape 440"/>
        <p:cNvGrpSpPr/>
        <p:nvPr/>
      </p:nvGrpSpPr>
      <p:grpSpPr>
        <a:xfrm>
          <a:off x="0" y="0"/>
          <a:ext cx="0" cy="0"/>
          <a:chOff x="0" y="0"/>
          <a:chExt cx="0" cy="0"/>
        </a:xfrm>
      </p:grpSpPr>
      <p:sp>
        <p:nvSpPr>
          <p:cNvPr id="441" name="Google Shape;441;p51"/>
          <p:cNvSpPr txBox="1"/>
          <p:nvPr/>
        </p:nvSpPr>
        <p:spPr>
          <a:xfrm>
            <a:off x="503435" y="471488"/>
            <a:ext cx="8115300" cy="292500"/>
          </a:xfrm>
          <a:prstGeom prst="rect">
            <a:avLst/>
          </a:prstGeom>
          <a:noFill/>
          <a:ln>
            <a:noFill/>
          </a:ln>
        </p:spPr>
        <p:txBody>
          <a:bodyPr anchorCtr="0" anchor="t" bIns="0" lIns="0" spcFirstLastPara="1" rIns="0" wrap="square" tIns="0">
            <a:spAutoFit/>
          </a:bodyPr>
          <a:lstStyle/>
          <a:p>
            <a:pPr indent="0" lvl="0" marL="0" marR="0" rtl="0" algn="l">
              <a:lnSpc>
                <a:spcPct val="140010"/>
              </a:lnSpc>
              <a:spcBef>
                <a:spcPts val="0"/>
              </a:spcBef>
              <a:spcAft>
                <a:spcPts val="0"/>
              </a:spcAft>
              <a:buNone/>
            </a:pPr>
            <a:r>
              <a:rPr b="1" lang="en" sz="1900">
                <a:solidFill>
                  <a:srgbClr val="2B2C30"/>
                </a:solidFill>
                <a:latin typeface="Public Sans"/>
                <a:ea typeface="Public Sans"/>
                <a:cs typeface="Public Sans"/>
                <a:sym typeface="Public Sans"/>
              </a:rPr>
              <a:t>8</a:t>
            </a:r>
            <a:r>
              <a:rPr b="1" lang="en" sz="1900">
                <a:solidFill>
                  <a:srgbClr val="2B2C30"/>
                </a:solidFill>
                <a:latin typeface="Public Sans"/>
                <a:ea typeface="Public Sans"/>
                <a:cs typeface="Public Sans"/>
                <a:sym typeface="Public Sans"/>
              </a:rPr>
              <a:t>.2 BI SQL queries</a:t>
            </a:r>
            <a:endParaRPr b="1" sz="1900">
              <a:solidFill>
                <a:srgbClr val="2B2C30"/>
              </a:solidFill>
              <a:latin typeface="Public Sans"/>
              <a:ea typeface="Public Sans"/>
              <a:cs typeface="Public Sans"/>
              <a:sym typeface="Public Sans"/>
            </a:endParaRPr>
          </a:p>
        </p:txBody>
      </p:sp>
      <p:cxnSp>
        <p:nvCxnSpPr>
          <p:cNvPr id="442" name="Google Shape;442;p51"/>
          <p:cNvCxnSpPr/>
          <p:nvPr/>
        </p:nvCxnSpPr>
        <p:spPr>
          <a:xfrm flipH="1" rot="10800000">
            <a:off x="469775" y="863475"/>
            <a:ext cx="8123100" cy="10800"/>
          </a:xfrm>
          <a:prstGeom prst="straightConnector1">
            <a:avLst/>
          </a:prstGeom>
          <a:noFill/>
          <a:ln cap="flat" cmpd="sng" w="9525">
            <a:solidFill>
              <a:srgbClr val="2B2C30"/>
            </a:solidFill>
            <a:prstDash val="solid"/>
            <a:round/>
            <a:headEnd len="sm" w="sm" type="none"/>
            <a:tailEnd len="sm" w="sm" type="none"/>
          </a:ln>
        </p:spPr>
      </p:cxnSp>
      <p:sp>
        <p:nvSpPr>
          <p:cNvPr id="443" name="Google Shape;443;p51"/>
          <p:cNvSpPr txBox="1"/>
          <p:nvPr/>
        </p:nvSpPr>
        <p:spPr>
          <a:xfrm>
            <a:off x="514350" y="1124250"/>
            <a:ext cx="8123100" cy="538800"/>
          </a:xfrm>
          <a:prstGeom prst="rect">
            <a:avLst/>
          </a:prstGeom>
          <a:noFill/>
          <a:ln>
            <a:noFill/>
          </a:ln>
        </p:spPr>
        <p:txBody>
          <a:bodyPr anchorCtr="0" anchor="t" bIns="0" lIns="0" spcFirstLastPara="1" rIns="0" wrap="square" tIns="0">
            <a:spAutoFit/>
          </a:bodyPr>
          <a:lstStyle/>
          <a:p>
            <a:pPr indent="0" lvl="0" marL="0" marR="0" rtl="0" algn="l">
              <a:lnSpc>
                <a:spcPct val="150017"/>
              </a:lnSpc>
              <a:spcBef>
                <a:spcPts val="0"/>
              </a:spcBef>
              <a:spcAft>
                <a:spcPts val="0"/>
              </a:spcAft>
              <a:buNone/>
            </a:pPr>
            <a:r>
              <a:rPr lang="en">
                <a:solidFill>
                  <a:srgbClr val="2B2C30"/>
                </a:solidFill>
                <a:latin typeface="Public Sans"/>
                <a:ea typeface="Public Sans"/>
                <a:cs typeface="Public Sans"/>
                <a:sym typeface="Public Sans"/>
              </a:rPr>
              <a:t>Q</a:t>
            </a:r>
            <a:r>
              <a:rPr lang="en">
                <a:solidFill>
                  <a:srgbClr val="2B2C30"/>
                </a:solidFill>
                <a:latin typeface="Public Sans"/>
                <a:ea typeface="Public Sans"/>
                <a:cs typeface="Public Sans"/>
                <a:sym typeface="Public Sans"/>
              </a:rPr>
              <a:t>2. Busiest time of the day ( sum_trip_id max)  </a:t>
            </a:r>
            <a:endParaRPr>
              <a:solidFill>
                <a:srgbClr val="2B2C30"/>
              </a:solidFill>
              <a:latin typeface="Public Sans"/>
              <a:ea typeface="Public Sans"/>
              <a:cs typeface="Public Sans"/>
              <a:sym typeface="Public Sans"/>
            </a:endParaRPr>
          </a:p>
          <a:p>
            <a:pPr indent="-317500" lvl="0" marL="457200" marR="0" rtl="0" algn="l">
              <a:lnSpc>
                <a:spcPct val="150017"/>
              </a:lnSpc>
              <a:spcBef>
                <a:spcPts val="0"/>
              </a:spcBef>
              <a:spcAft>
                <a:spcPts val="0"/>
              </a:spcAft>
              <a:buClr>
                <a:srgbClr val="2B2C30"/>
              </a:buClr>
              <a:buSzPts val="1400"/>
              <a:buFont typeface="Public Sans"/>
              <a:buChar char="●"/>
            </a:pPr>
            <a:r>
              <a:rPr b="1" lang="en">
                <a:solidFill>
                  <a:srgbClr val="2B2C30"/>
                </a:solidFill>
                <a:latin typeface="Public Sans"/>
                <a:ea typeface="Public Sans"/>
                <a:cs typeface="Public Sans"/>
                <a:sym typeface="Public Sans"/>
              </a:rPr>
              <a:t>2.  Busiest Hour</a:t>
            </a:r>
            <a:endParaRPr b="1">
              <a:solidFill>
                <a:srgbClr val="2B2C30"/>
              </a:solidFill>
              <a:latin typeface="Public Sans"/>
              <a:ea typeface="Public Sans"/>
              <a:cs typeface="Public Sans"/>
              <a:sym typeface="Public Sans"/>
            </a:endParaRPr>
          </a:p>
        </p:txBody>
      </p:sp>
      <p:pic>
        <p:nvPicPr>
          <p:cNvPr id="444" name="Google Shape;444;p51"/>
          <p:cNvPicPr preferRelativeResize="0"/>
          <p:nvPr/>
        </p:nvPicPr>
        <p:blipFill>
          <a:blip r:embed="rId3">
            <a:alphaModFix/>
          </a:blip>
          <a:stretch>
            <a:fillRect/>
          </a:stretch>
        </p:blipFill>
        <p:spPr>
          <a:xfrm>
            <a:off x="1036325" y="2228375"/>
            <a:ext cx="4507325" cy="2419250"/>
          </a:xfrm>
          <a:prstGeom prst="rect">
            <a:avLst/>
          </a:prstGeom>
          <a:noFill/>
          <a:ln cap="flat" cmpd="sng" w="9525">
            <a:solidFill>
              <a:srgbClr val="000000"/>
            </a:solidFill>
            <a:prstDash val="solid"/>
            <a:round/>
            <a:headEnd len="sm" w="sm" type="none"/>
            <a:tailEnd len="sm" w="sm" type="none"/>
          </a:ln>
        </p:spPr>
      </p:pic>
      <p:pic>
        <p:nvPicPr>
          <p:cNvPr id="445" name="Google Shape;445;p51"/>
          <p:cNvPicPr preferRelativeResize="0"/>
          <p:nvPr/>
        </p:nvPicPr>
        <p:blipFill rotWithShape="1">
          <a:blip r:embed="rId4">
            <a:alphaModFix/>
          </a:blip>
          <a:srcRect b="38650" l="0" r="3334" t="0"/>
          <a:stretch/>
        </p:blipFill>
        <p:spPr>
          <a:xfrm>
            <a:off x="5683375" y="1755225"/>
            <a:ext cx="2115600" cy="3033775"/>
          </a:xfrm>
          <a:prstGeom prst="rect">
            <a:avLst/>
          </a:prstGeom>
          <a:noFill/>
          <a:ln cap="flat" cmpd="sng" w="9525">
            <a:solidFill>
              <a:srgbClr val="000000"/>
            </a:solidFill>
            <a:prstDash val="solid"/>
            <a:round/>
            <a:headEnd len="sm" w="sm" type="none"/>
            <a:tailEnd len="sm" w="sm" type="none"/>
          </a:ln>
        </p:spPr>
      </p:pic>
    </p:spTree>
  </p:cSld>
  <p:clrMapOvr>
    <a:masterClrMapping/>
  </p:clrMapOvr>
  <p:transition spd="slow">
    <p:fade/>
  </p:transition>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EE7"/>
        </a:solidFill>
      </p:bgPr>
    </p:bg>
    <p:spTree>
      <p:nvGrpSpPr>
        <p:cNvPr id="449" name="Shape 449"/>
        <p:cNvGrpSpPr/>
        <p:nvPr/>
      </p:nvGrpSpPr>
      <p:grpSpPr>
        <a:xfrm>
          <a:off x="0" y="0"/>
          <a:ext cx="0" cy="0"/>
          <a:chOff x="0" y="0"/>
          <a:chExt cx="0" cy="0"/>
        </a:xfrm>
      </p:grpSpPr>
      <p:sp>
        <p:nvSpPr>
          <p:cNvPr id="450" name="Google Shape;450;p52"/>
          <p:cNvSpPr txBox="1"/>
          <p:nvPr/>
        </p:nvSpPr>
        <p:spPr>
          <a:xfrm>
            <a:off x="503435" y="471488"/>
            <a:ext cx="8115300" cy="292500"/>
          </a:xfrm>
          <a:prstGeom prst="rect">
            <a:avLst/>
          </a:prstGeom>
          <a:noFill/>
          <a:ln>
            <a:noFill/>
          </a:ln>
        </p:spPr>
        <p:txBody>
          <a:bodyPr anchorCtr="0" anchor="t" bIns="0" lIns="0" spcFirstLastPara="1" rIns="0" wrap="square" tIns="0">
            <a:spAutoFit/>
          </a:bodyPr>
          <a:lstStyle/>
          <a:p>
            <a:pPr indent="0" lvl="0" marL="0" marR="0" rtl="0" algn="l">
              <a:lnSpc>
                <a:spcPct val="140010"/>
              </a:lnSpc>
              <a:spcBef>
                <a:spcPts val="0"/>
              </a:spcBef>
              <a:spcAft>
                <a:spcPts val="0"/>
              </a:spcAft>
              <a:buNone/>
            </a:pPr>
            <a:r>
              <a:rPr b="1" lang="en" sz="1900">
                <a:solidFill>
                  <a:srgbClr val="2B2C30"/>
                </a:solidFill>
                <a:latin typeface="Public Sans"/>
                <a:ea typeface="Public Sans"/>
                <a:cs typeface="Public Sans"/>
                <a:sym typeface="Public Sans"/>
              </a:rPr>
              <a:t>8.2 BI SQL queries</a:t>
            </a:r>
            <a:endParaRPr b="1" sz="1900">
              <a:solidFill>
                <a:srgbClr val="2B2C30"/>
              </a:solidFill>
              <a:latin typeface="Public Sans"/>
              <a:ea typeface="Public Sans"/>
              <a:cs typeface="Public Sans"/>
              <a:sym typeface="Public Sans"/>
            </a:endParaRPr>
          </a:p>
        </p:txBody>
      </p:sp>
      <p:cxnSp>
        <p:nvCxnSpPr>
          <p:cNvPr id="451" name="Google Shape;451;p52"/>
          <p:cNvCxnSpPr/>
          <p:nvPr/>
        </p:nvCxnSpPr>
        <p:spPr>
          <a:xfrm flipH="1" rot="10800000">
            <a:off x="469775" y="863475"/>
            <a:ext cx="8123100" cy="10800"/>
          </a:xfrm>
          <a:prstGeom prst="straightConnector1">
            <a:avLst/>
          </a:prstGeom>
          <a:noFill/>
          <a:ln cap="flat" cmpd="sng" w="9525">
            <a:solidFill>
              <a:srgbClr val="2B2C30"/>
            </a:solidFill>
            <a:prstDash val="solid"/>
            <a:round/>
            <a:headEnd len="sm" w="sm" type="none"/>
            <a:tailEnd len="sm" w="sm" type="none"/>
          </a:ln>
        </p:spPr>
      </p:cxnSp>
      <p:sp>
        <p:nvSpPr>
          <p:cNvPr id="452" name="Google Shape;452;p52"/>
          <p:cNvSpPr txBox="1"/>
          <p:nvPr/>
        </p:nvSpPr>
        <p:spPr>
          <a:xfrm>
            <a:off x="699225" y="1071625"/>
            <a:ext cx="4000500" cy="215400"/>
          </a:xfrm>
          <a:prstGeom prst="rect">
            <a:avLst/>
          </a:prstGeom>
          <a:noFill/>
          <a:ln>
            <a:noFill/>
          </a:ln>
        </p:spPr>
        <p:txBody>
          <a:bodyPr anchorCtr="0" anchor="t" bIns="0" lIns="0" spcFirstLastPara="1" rIns="0" wrap="square" tIns="0">
            <a:spAutoFit/>
          </a:bodyPr>
          <a:lstStyle/>
          <a:p>
            <a:pPr indent="0" lvl="0" marL="0" marR="0" rtl="0" algn="l">
              <a:lnSpc>
                <a:spcPct val="150017"/>
              </a:lnSpc>
              <a:spcBef>
                <a:spcPts val="0"/>
              </a:spcBef>
              <a:spcAft>
                <a:spcPts val="0"/>
              </a:spcAft>
              <a:buNone/>
            </a:pPr>
            <a:r>
              <a:rPr lang="en">
                <a:solidFill>
                  <a:srgbClr val="2B2C30"/>
                </a:solidFill>
                <a:latin typeface="Public Sans"/>
                <a:ea typeface="Public Sans"/>
                <a:cs typeface="Public Sans"/>
                <a:sym typeface="Public Sans"/>
              </a:rPr>
              <a:t>Q</a:t>
            </a:r>
            <a:r>
              <a:rPr lang="en">
                <a:solidFill>
                  <a:srgbClr val="2B2C30"/>
                </a:solidFill>
                <a:latin typeface="Public Sans"/>
                <a:ea typeface="Public Sans"/>
                <a:cs typeface="Public Sans"/>
                <a:sym typeface="Public Sans"/>
              </a:rPr>
              <a:t>2. Busiest time of the day ( sum_trip_id max) </a:t>
            </a:r>
            <a:endParaRPr>
              <a:solidFill>
                <a:srgbClr val="2B2C30"/>
              </a:solidFill>
              <a:latin typeface="Public Sans"/>
              <a:ea typeface="Public Sans"/>
              <a:cs typeface="Public Sans"/>
              <a:sym typeface="Public Sans"/>
            </a:endParaRPr>
          </a:p>
        </p:txBody>
      </p:sp>
      <p:pic>
        <p:nvPicPr>
          <p:cNvPr id="453" name="Google Shape;453;p52"/>
          <p:cNvPicPr preferRelativeResize="0"/>
          <p:nvPr/>
        </p:nvPicPr>
        <p:blipFill>
          <a:blip r:embed="rId3">
            <a:alphaModFix/>
          </a:blip>
          <a:stretch>
            <a:fillRect/>
          </a:stretch>
        </p:blipFill>
        <p:spPr>
          <a:xfrm>
            <a:off x="766825" y="1499925"/>
            <a:ext cx="6419801" cy="3408699"/>
          </a:xfrm>
          <a:prstGeom prst="rect">
            <a:avLst/>
          </a:prstGeom>
          <a:noFill/>
          <a:ln cap="flat" cmpd="sng" w="9525">
            <a:solidFill>
              <a:schemeClr val="dk2"/>
            </a:solidFill>
            <a:prstDash val="solid"/>
            <a:round/>
            <a:headEnd len="sm" w="sm" type="none"/>
            <a:tailEnd len="sm" w="sm" type="none"/>
          </a:ln>
        </p:spPr>
      </p:pic>
      <p:sp>
        <p:nvSpPr>
          <p:cNvPr id="454" name="Google Shape;454;p52"/>
          <p:cNvSpPr/>
          <p:nvPr/>
        </p:nvSpPr>
        <p:spPr>
          <a:xfrm>
            <a:off x="4949925" y="1352750"/>
            <a:ext cx="1544100" cy="3675600"/>
          </a:xfrm>
          <a:prstGeom prst="rect">
            <a:avLst/>
          </a:prstGeom>
          <a:no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455" name="Google Shape;455;p52"/>
          <p:cNvSpPr txBox="1"/>
          <p:nvPr/>
        </p:nvSpPr>
        <p:spPr>
          <a:xfrm>
            <a:off x="7298750" y="2780925"/>
            <a:ext cx="1620300" cy="696000"/>
          </a:xfrm>
          <a:prstGeom prst="rect">
            <a:avLst/>
          </a:prstGeom>
          <a:solidFill>
            <a:srgbClr val="D9D2E9"/>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1600">
                <a:solidFill>
                  <a:schemeClr val="dk1"/>
                </a:solidFill>
                <a:latin typeface="Calibri"/>
                <a:ea typeface="Calibri"/>
                <a:cs typeface="Calibri"/>
                <a:sym typeface="Calibri"/>
              </a:rPr>
              <a:t>Busiest hour: </a:t>
            </a:r>
            <a:endParaRPr b="1" sz="1600">
              <a:solidFill>
                <a:schemeClr val="dk1"/>
              </a:solidFill>
              <a:latin typeface="Calibri"/>
              <a:ea typeface="Calibri"/>
              <a:cs typeface="Calibri"/>
              <a:sym typeface="Calibri"/>
            </a:endParaRPr>
          </a:p>
          <a:p>
            <a:pPr indent="0" lvl="0" marL="0" rtl="0" algn="l">
              <a:spcBef>
                <a:spcPts val="0"/>
              </a:spcBef>
              <a:spcAft>
                <a:spcPts val="0"/>
              </a:spcAft>
              <a:buNone/>
            </a:pPr>
            <a:r>
              <a:rPr lang="en" sz="1600">
                <a:solidFill>
                  <a:schemeClr val="dk1"/>
                </a:solidFill>
                <a:latin typeface="Calibri"/>
                <a:ea typeface="Calibri"/>
                <a:cs typeface="Calibri"/>
                <a:sym typeface="Calibri"/>
              </a:rPr>
              <a:t>3pm  - 8pm</a:t>
            </a:r>
            <a:endParaRPr sz="1600">
              <a:solidFill>
                <a:schemeClr val="dk1"/>
              </a:solidFill>
              <a:latin typeface="Calibri"/>
              <a:ea typeface="Calibri"/>
              <a:cs typeface="Calibri"/>
              <a:sym typeface="Calibri"/>
            </a:endParaRPr>
          </a:p>
        </p:txBody>
      </p:sp>
      <p:sp>
        <p:nvSpPr>
          <p:cNvPr id="456" name="Google Shape;456;p52"/>
          <p:cNvSpPr txBox="1"/>
          <p:nvPr/>
        </p:nvSpPr>
        <p:spPr>
          <a:xfrm>
            <a:off x="7298750" y="1921050"/>
            <a:ext cx="1620300" cy="696000"/>
          </a:xfrm>
          <a:prstGeom prst="rect">
            <a:avLst/>
          </a:prstGeom>
          <a:solidFill>
            <a:srgbClr val="D9D2E9"/>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1600">
                <a:solidFill>
                  <a:schemeClr val="dk1"/>
                </a:solidFill>
                <a:latin typeface="Calibri"/>
                <a:ea typeface="Calibri"/>
                <a:cs typeface="Calibri"/>
                <a:sym typeface="Calibri"/>
              </a:rPr>
              <a:t>Least </a:t>
            </a:r>
            <a:r>
              <a:rPr b="1" lang="en" sz="1600">
                <a:solidFill>
                  <a:schemeClr val="dk1"/>
                </a:solidFill>
                <a:latin typeface="Calibri"/>
                <a:ea typeface="Calibri"/>
                <a:cs typeface="Calibri"/>
                <a:sym typeface="Calibri"/>
              </a:rPr>
              <a:t>Busy hour: </a:t>
            </a:r>
            <a:endParaRPr b="1" sz="1600">
              <a:solidFill>
                <a:schemeClr val="dk1"/>
              </a:solidFill>
              <a:latin typeface="Calibri"/>
              <a:ea typeface="Calibri"/>
              <a:cs typeface="Calibri"/>
              <a:sym typeface="Calibri"/>
            </a:endParaRPr>
          </a:p>
          <a:p>
            <a:pPr indent="0" lvl="0" marL="0" rtl="0" algn="l">
              <a:spcBef>
                <a:spcPts val="0"/>
              </a:spcBef>
              <a:spcAft>
                <a:spcPts val="0"/>
              </a:spcAft>
              <a:buNone/>
            </a:pPr>
            <a:r>
              <a:rPr lang="en" sz="1600">
                <a:solidFill>
                  <a:schemeClr val="dk1"/>
                </a:solidFill>
                <a:latin typeface="Calibri"/>
                <a:ea typeface="Calibri"/>
                <a:cs typeface="Calibri"/>
                <a:sym typeface="Calibri"/>
              </a:rPr>
              <a:t>4am  - 6am</a:t>
            </a:r>
            <a:endParaRPr sz="1600">
              <a:solidFill>
                <a:schemeClr val="dk1"/>
              </a:solidFill>
              <a:latin typeface="Calibri"/>
              <a:ea typeface="Calibri"/>
              <a:cs typeface="Calibri"/>
              <a:sym typeface="Calibri"/>
            </a:endParaRPr>
          </a:p>
        </p:txBody>
      </p:sp>
      <p:sp>
        <p:nvSpPr>
          <p:cNvPr id="457" name="Google Shape;457;p52"/>
          <p:cNvSpPr/>
          <p:nvPr/>
        </p:nvSpPr>
        <p:spPr>
          <a:xfrm>
            <a:off x="1992150" y="3668950"/>
            <a:ext cx="815700" cy="1174500"/>
          </a:xfrm>
          <a:prstGeom prst="rect">
            <a:avLst/>
          </a:prstGeom>
          <a:no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Tree>
  </p:cSld>
  <p:clrMapOvr>
    <a:masterClrMapping/>
  </p:clrMapOvr>
  <p:transition spd="slow">
    <p:fade/>
  </p:transition>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EE7"/>
        </a:solidFill>
      </p:bgPr>
    </p:bg>
    <p:spTree>
      <p:nvGrpSpPr>
        <p:cNvPr id="461" name="Shape 461"/>
        <p:cNvGrpSpPr/>
        <p:nvPr/>
      </p:nvGrpSpPr>
      <p:grpSpPr>
        <a:xfrm>
          <a:off x="0" y="0"/>
          <a:ext cx="0" cy="0"/>
          <a:chOff x="0" y="0"/>
          <a:chExt cx="0" cy="0"/>
        </a:xfrm>
      </p:grpSpPr>
      <p:sp>
        <p:nvSpPr>
          <p:cNvPr id="462" name="Google Shape;462;p53"/>
          <p:cNvSpPr txBox="1"/>
          <p:nvPr/>
        </p:nvSpPr>
        <p:spPr>
          <a:xfrm>
            <a:off x="503435" y="471488"/>
            <a:ext cx="8115300" cy="292500"/>
          </a:xfrm>
          <a:prstGeom prst="rect">
            <a:avLst/>
          </a:prstGeom>
          <a:noFill/>
          <a:ln>
            <a:noFill/>
          </a:ln>
        </p:spPr>
        <p:txBody>
          <a:bodyPr anchorCtr="0" anchor="t" bIns="0" lIns="0" spcFirstLastPara="1" rIns="0" wrap="square" tIns="0">
            <a:spAutoFit/>
          </a:bodyPr>
          <a:lstStyle/>
          <a:p>
            <a:pPr indent="0" lvl="0" marL="0" marR="0" rtl="0" algn="l">
              <a:lnSpc>
                <a:spcPct val="140010"/>
              </a:lnSpc>
              <a:spcBef>
                <a:spcPts val="0"/>
              </a:spcBef>
              <a:spcAft>
                <a:spcPts val="0"/>
              </a:spcAft>
              <a:buNone/>
            </a:pPr>
            <a:r>
              <a:rPr b="1" lang="en" sz="1900">
                <a:solidFill>
                  <a:srgbClr val="2B2C30"/>
                </a:solidFill>
                <a:latin typeface="Public Sans"/>
                <a:ea typeface="Public Sans"/>
                <a:cs typeface="Public Sans"/>
                <a:sym typeface="Public Sans"/>
              </a:rPr>
              <a:t>8.2 BI SQL queries</a:t>
            </a:r>
            <a:endParaRPr b="1" sz="1900">
              <a:solidFill>
                <a:srgbClr val="2B2C30"/>
              </a:solidFill>
              <a:latin typeface="Public Sans"/>
              <a:ea typeface="Public Sans"/>
              <a:cs typeface="Public Sans"/>
              <a:sym typeface="Public Sans"/>
            </a:endParaRPr>
          </a:p>
        </p:txBody>
      </p:sp>
      <p:cxnSp>
        <p:nvCxnSpPr>
          <p:cNvPr id="463" name="Google Shape;463;p53"/>
          <p:cNvCxnSpPr/>
          <p:nvPr/>
        </p:nvCxnSpPr>
        <p:spPr>
          <a:xfrm flipH="1" rot="10800000">
            <a:off x="469775" y="863475"/>
            <a:ext cx="8123100" cy="10800"/>
          </a:xfrm>
          <a:prstGeom prst="straightConnector1">
            <a:avLst/>
          </a:prstGeom>
          <a:noFill/>
          <a:ln cap="flat" cmpd="sng" w="9525">
            <a:solidFill>
              <a:srgbClr val="2B2C30"/>
            </a:solidFill>
            <a:prstDash val="solid"/>
            <a:round/>
            <a:headEnd len="sm" w="sm" type="none"/>
            <a:tailEnd len="sm" w="sm" type="none"/>
          </a:ln>
        </p:spPr>
      </p:cxnSp>
      <p:sp>
        <p:nvSpPr>
          <p:cNvPr id="464" name="Google Shape;464;p53"/>
          <p:cNvSpPr txBox="1"/>
          <p:nvPr/>
        </p:nvSpPr>
        <p:spPr>
          <a:xfrm>
            <a:off x="514350" y="1124250"/>
            <a:ext cx="8123100" cy="538800"/>
          </a:xfrm>
          <a:prstGeom prst="rect">
            <a:avLst/>
          </a:prstGeom>
          <a:noFill/>
          <a:ln>
            <a:noFill/>
          </a:ln>
        </p:spPr>
        <p:txBody>
          <a:bodyPr anchorCtr="0" anchor="t" bIns="0" lIns="0" spcFirstLastPara="1" rIns="0" wrap="square" tIns="0">
            <a:spAutoFit/>
          </a:bodyPr>
          <a:lstStyle/>
          <a:p>
            <a:pPr indent="0" lvl="0" marL="0" rtl="0" algn="l">
              <a:lnSpc>
                <a:spcPct val="150017"/>
              </a:lnSpc>
              <a:spcBef>
                <a:spcPts val="0"/>
              </a:spcBef>
              <a:spcAft>
                <a:spcPts val="0"/>
              </a:spcAft>
              <a:buNone/>
            </a:pPr>
            <a:r>
              <a:rPr lang="en">
                <a:solidFill>
                  <a:srgbClr val="2B2C30"/>
                </a:solidFill>
                <a:latin typeface="Public Sans"/>
                <a:ea typeface="Public Sans"/>
                <a:cs typeface="Public Sans"/>
                <a:sym typeface="Public Sans"/>
              </a:rPr>
              <a:t>3. Ride sharing Promotion? (Point A - Point B + estimated pickup time)  →  (Customers)</a:t>
            </a:r>
            <a:endParaRPr>
              <a:solidFill>
                <a:srgbClr val="2B2C30"/>
              </a:solidFill>
              <a:latin typeface="Public Sans"/>
              <a:ea typeface="Public Sans"/>
              <a:cs typeface="Public Sans"/>
              <a:sym typeface="Public Sans"/>
            </a:endParaRPr>
          </a:p>
          <a:p>
            <a:pPr indent="-317500" lvl="0" marL="457200" rtl="0" algn="l">
              <a:lnSpc>
                <a:spcPct val="150017"/>
              </a:lnSpc>
              <a:spcBef>
                <a:spcPts val="0"/>
              </a:spcBef>
              <a:spcAft>
                <a:spcPts val="0"/>
              </a:spcAft>
              <a:buClr>
                <a:srgbClr val="2B2C30"/>
              </a:buClr>
              <a:buSzPts val="1400"/>
              <a:buFont typeface="Public Sans"/>
              <a:buChar char="●"/>
            </a:pPr>
            <a:r>
              <a:rPr b="1" lang="en">
                <a:solidFill>
                  <a:srgbClr val="2B2C30"/>
                </a:solidFill>
                <a:latin typeface="Public Sans"/>
                <a:ea typeface="Public Sans"/>
                <a:cs typeface="Public Sans"/>
                <a:sym typeface="Public Sans"/>
              </a:rPr>
              <a:t>OLAP: Roll-up</a:t>
            </a:r>
            <a:endParaRPr b="1">
              <a:solidFill>
                <a:srgbClr val="2B2C30"/>
              </a:solidFill>
              <a:latin typeface="Public Sans"/>
              <a:ea typeface="Public Sans"/>
              <a:cs typeface="Public Sans"/>
              <a:sym typeface="Public Sans"/>
            </a:endParaRPr>
          </a:p>
        </p:txBody>
      </p:sp>
      <p:pic>
        <p:nvPicPr>
          <p:cNvPr id="465" name="Google Shape;465;p53"/>
          <p:cNvPicPr preferRelativeResize="0"/>
          <p:nvPr/>
        </p:nvPicPr>
        <p:blipFill>
          <a:blip r:embed="rId3">
            <a:alphaModFix/>
          </a:blip>
          <a:stretch>
            <a:fillRect/>
          </a:stretch>
        </p:blipFill>
        <p:spPr>
          <a:xfrm>
            <a:off x="293775" y="2124000"/>
            <a:ext cx="4125625" cy="2051975"/>
          </a:xfrm>
          <a:prstGeom prst="rect">
            <a:avLst/>
          </a:prstGeom>
          <a:noFill/>
          <a:ln cap="flat" cmpd="sng" w="9525">
            <a:solidFill>
              <a:schemeClr val="dk2"/>
            </a:solidFill>
            <a:prstDash val="solid"/>
            <a:round/>
            <a:headEnd len="sm" w="sm" type="none"/>
            <a:tailEnd len="sm" w="sm" type="none"/>
          </a:ln>
        </p:spPr>
      </p:pic>
      <p:pic>
        <p:nvPicPr>
          <p:cNvPr id="466" name="Google Shape;466;p53"/>
          <p:cNvPicPr preferRelativeResize="0"/>
          <p:nvPr/>
        </p:nvPicPr>
        <p:blipFill>
          <a:blip r:embed="rId4">
            <a:alphaModFix/>
          </a:blip>
          <a:stretch>
            <a:fillRect/>
          </a:stretch>
        </p:blipFill>
        <p:spPr>
          <a:xfrm>
            <a:off x="4501800" y="3208625"/>
            <a:ext cx="4256981" cy="1645600"/>
          </a:xfrm>
          <a:prstGeom prst="rect">
            <a:avLst/>
          </a:prstGeom>
          <a:noFill/>
          <a:ln cap="flat" cmpd="sng" w="9525">
            <a:solidFill>
              <a:schemeClr val="dk2"/>
            </a:solidFill>
            <a:prstDash val="solid"/>
            <a:round/>
            <a:headEnd len="sm" w="sm" type="none"/>
            <a:tailEnd len="sm" w="sm" type="none"/>
          </a:ln>
        </p:spPr>
      </p:pic>
      <p:pic>
        <p:nvPicPr>
          <p:cNvPr id="467" name="Google Shape;467;p53"/>
          <p:cNvPicPr preferRelativeResize="0"/>
          <p:nvPr/>
        </p:nvPicPr>
        <p:blipFill>
          <a:blip r:embed="rId5">
            <a:alphaModFix/>
          </a:blip>
          <a:stretch>
            <a:fillRect/>
          </a:stretch>
        </p:blipFill>
        <p:spPr>
          <a:xfrm>
            <a:off x="4501800" y="1644000"/>
            <a:ext cx="4256975" cy="1479877"/>
          </a:xfrm>
          <a:prstGeom prst="rect">
            <a:avLst/>
          </a:prstGeom>
          <a:noFill/>
          <a:ln cap="flat" cmpd="sng" w="9525">
            <a:solidFill>
              <a:schemeClr val="dk2"/>
            </a:solidFill>
            <a:prstDash val="solid"/>
            <a:round/>
            <a:headEnd len="sm" w="sm" type="none"/>
            <a:tailEnd len="sm" w="sm" type="none"/>
          </a:ln>
        </p:spPr>
      </p:pic>
    </p:spTree>
  </p:cSld>
  <p:clrMapOvr>
    <a:masterClrMapping/>
  </p:clrMapOvr>
  <p:transition spd="med">
    <p:fade/>
  </p:transition>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EE7"/>
        </a:solidFill>
      </p:bgPr>
    </p:bg>
    <p:spTree>
      <p:nvGrpSpPr>
        <p:cNvPr id="143" name="Shape 143"/>
        <p:cNvGrpSpPr/>
        <p:nvPr/>
      </p:nvGrpSpPr>
      <p:grpSpPr>
        <a:xfrm>
          <a:off x="0" y="0"/>
          <a:ext cx="0" cy="0"/>
          <a:chOff x="0" y="0"/>
          <a:chExt cx="0" cy="0"/>
        </a:xfrm>
      </p:grpSpPr>
      <p:sp>
        <p:nvSpPr>
          <p:cNvPr id="144" name="Google Shape;144;p27"/>
          <p:cNvSpPr txBox="1"/>
          <p:nvPr/>
        </p:nvSpPr>
        <p:spPr>
          <a:xfrm>
            <a:off x="503435" y="471488"/>
            <a:ext cx="8115300" cy="292500"/>
          </a:xfrm>
          <a:prstGeom prst="rect">
            <a:avLst/>
          </a:prstGeom>
          <a:noFill/>
          <a:ln>
            <a:noFill/>
          </a:ln>
        </p:spPr>
        <p:txBody>
          <a:bodyPr anchorCtr="0" anchor="t" bIns="0" lIns="0" spcFirstLastPara="1" rIns="0" wrap="square" tIns="0">
            <a:spAutoFit/>
          </a:bodyPr>
          <a:lstStyle/>
          <a:p>
            <a:pPr indent="0" lvl="0" marL="0" marR="0" rtl="0" algn="l">
              <a:lnSpc>
                <a:spcPct val="140010"/>
              </a:lnSpc>
              <a:spcBef>
                <a:spcPts val="0"/>
              </a:spcBef>
              <a:spcAft>
                <a:spcPts val="0"/>
              </a:spcAft>
              <a:buNone/>
            </a:pPr>
            <a:r>
              <a:rPr b="1" lang="en" sz="1900">
                <a:solidFill>
                  <a:srgbClr val="2B2C30"/>
                </a:solidFill>
                <a:latin typeface="Public Sans"/>
                <a:ea typeface="Public Sans"/>
                <a:cs typeface="Public Sans"/>
                <a:sym typeface="Public Sans"/>
              </a:rPr>
              <a:t>2. </a:t>
            </a:r>
            <a:r>
              <a:rPr b="1" lang="en" sz="1900">
                <a:solidFill>
                  <a:srgbClr val="2B2C30"/>
                </a:solidFill>
                <a:latin typeface="Public Sans"/>
                <a:ea typeface="Public Sans"/>
                <a:cs typeface="Public Sans"/>
                <a:sym typeface="Public Sans"/>
              </a:rPr>
              <a:t>WHAT IS THE FINAL GOAL OF THE PROJECT</a:t>
            </a:r>
            <a:endParaRPr sz="700"/>
          </a:p>
        </p:txBody>
      </p:sp>
      <p:cxnSp>
        <p:nvCxnSpPr>
          <p:cNvPr id="145" name="Google Shape;145;p27"/>
          <p:cNvCxnSpPr/>
          <p:nvPr/>
        </p:nvCxnSpPr>
        <p:spPr>
          <a:xfrm flipH="1" rot="10800000">
            <a:off x="514347" y="880435"/>
            <a:ext cx="8115300" cy="19200"/>
          </a:xfrm>
          <a:prstGeom prst="straightConnector1">
            <a:avLst/>
          </a:prstGeom>
          <a:noFill/>
          <a:ln cap="flat" cmpd="sng" w="9525">
            <a:solidFill>
              <a:srgbClr val="2B2C30"/>
            </a:solidFill>
            <a:prstDash val="solid"/>
            <a:round/>
            <a:headEnd len="sm" w="sm" type="none"/>
            <a:tailEnd len="sm" w="sm" type="none"/>
          </a:ln>
        </p:spPr>
      </p:cxnSp>
      <p:sp>
        <p:nvSpPr>
          <p:cNvPr id="146" name="Google Shape;146;p27"/>
          <p:cNvSpPr txBox="1"/>
          <p:nvPr/>
        </p:nvSpPr>
        <p:spPr>
          <a:xfrm>
            <a:off x="514350" y="1253100"/>
            <a:ext cx="8115300" cy="3890400"/>
          </a:xfrm>
          <a:prstGeom prst="rect">
            <a:avLst/>
          </a:prstGeom>
          <a:noFill/>
          <a:ln>
            <a:noFill/>
          </a:ln>
        </p:spPr>
        <p:txBody>
          <a:bodyPr anchorCtr="0" anchor="t" bIns="0" lIns="0" spcFirstLastPara="1" rIns="0" wrap="square" tIns="0">
            <a:noAutofit/>
          </a:bodyPr>
          <a:lstStyle/>
          <a:p>
            <a:pPr indent="-304800" lvl="0" marL="457200" rtl="0" algn="l">
              <a:lnSpc>
                <a:spcPct val="150000"/>
              </a:lnSpc>
              <a:spcBef>
                <a:spcPts val="0"/>
              </a:spcBef>
              <a:spcAft>
                <a:spcPts val="0"/>
              </a:spcAft>
              <a:buClr>
                <a:srgbClr val="2B2C30"/>
              </a:buClr>
              <a:buSzPts val="1200"/>
              <a:buFont typeface="Public Sans"/>
              <a:buChar char="●"/>
            </a:pPr>
            <a:r>
              <a:rPr lang="en" sz="1200">
                <a:solidFill>
                  <a:srgbClr val="2B2C30"/>
                </a:solidFill>
                <a:latin typeface="Public Sans"/>
                <a:ea typeface="Public Sans"/>
                <a:cs typeface="Public Sans"/>
                <a:sym typeface="Public Sans"/>
              </a:rPr>
              <a:t>Delivering actionable intelligent insights derived from the analysis of NYC taxi data.</a:t>
            </a:r>
            <a:endParaRPr sz="1200">
              <a:solidFill>
                <a:srgbClr val="2B2C30"/>
              </a:solidFill>
              <a:latin typeface="Public Sans"/>
              <a:ea typeface="Public Sans"/>
              <a:cs typeface="Public Sans"/>
              <a:sym typeface="Public Sans"/>
            </a:endParaRPr>
          </a:p>
          <a:p>
            <a:pPr indent="-304800" lvl="0" marL="457200" rtl="0" algn="l">
              <a:lnSpc>
                <a:spcPct val="150000"/>
              </a:lnSpc>
              <a:spcBef>
                <a:spcPts val="0"/>
              </a:spcBef>
              <a:spcAft>
                <a:spcPts val="0"/>
              </a:spcAft>
              <a:buClr>
                <a:srgbClr val="2B2C30"/>
              </a:buClr>
              <a:buSzPts val="1200"/>
              <a:buFont typeface="Public Sans"/>
              <a:buChar char="●"/>
            </a:pPr>
            <a:r>
              <a:rPr lang="en" sz="1200">
                <a:solidFill>
                  <a:srgbClr val="2B2C30"/>
                </a:solidFill>
                <a:latin typeface="Public Sans"/>
                <a:ea typeface="Public Sans"/>
                <a:cs typeface="Public Sans"/>
                <a:sym typeface="Public Sans"/>
              </a:rPr>
              <a:t>Streamlining decision-making processes by addressing key business intelligence questions and visualizing trends.</a:t>
            </a:r>
            <a:endParaRPr sz="1200">
              <a:solidFill>
                <a:srgbClr val="2B2C30"/>
              </a:solidFill>
              <a:latin typeface="Public Sans"/>
              <a:ea typeface="Public Sans"/>
              <a:cs typeface="Public Sans"/>
              <a:sym typeface="Public Sans"/>
            </a:endParaRPr>
          </a:p>
          <a:p>
            <a:pPr indent="-304800" lvl="0" marL="457200" rtl="0" algn="l">
              <a:lnSpc>
                <a:spcPct val="150000"/>
              </a:lnSpc>
              <a:spcBef>
                <a:spcPts val="0"/>
              </a:spcBef>
              <a:spcAft>
                <a:spcPts val="0"/>
              </a:spcAft>
              <a:buClr>
                <a:srgbClr val="2B2C30"/>
              </a:buClr>
              <a:buSzPts val="1200"/>
              <a:buFont typeface="Public Sans"/>
              <a:buChar char="●"/>
            </a:pPr>
            <a:r>
              <a:rPr lang="en" sz="1200">
                <a:solidFill>
                  <a:srgbClr val="2B2C30"/>
                </a:solidFill>
                <a:latin typeface="Public Sans"/>
                <a:ea typeface="Public Sans"/>
                <a:cs typeface="Public Sans"/>
                <a:sym typeface="Public Sans"/>
              </a:rPr>
              <a:t>Boosting operational efficiency within the taxi service ecosystem for both users and drivers.</a:t>
            </a:r>
            <a:endParaRPr sz="1200">
              <a:solidFill>
                <a:srgbClr val="2B2C30"/>
              </a:solidFill>
              <a:latin typeface="Public Sans"/>
              <a:ea typeface="Public Sans"/>
              <a:cs typeface="Public Sans"/>
              <a:sym typeface="Public Sans"/>
            </a:endParaRPr>
          </a:p>
          <a:p>
            <a:pPr indent="-304800" lvl="0" marL="457200" rtl="0" algn="l">
              <a:lnSpc>
                <a:spcPct val="150000"/>
              </a:lnSpc>
              <a:spcBef>
                <a:spcPts val="0"/>
              </a:spcBef>
              <a:spcAft>
                <a:spcPts val="0"/>
              </a:spcAft>
              <a:buClr>
                <a:srgbClr val="2B2C30"/>
              </a:buClr>
              <a:buSzPts val="1200"/>
              <a:buFont typeface="Public Sans"/>
              <a:buChar char="●"/>
            </a:pPr>
            <a:r>
              <a:rPr lang="en" sz="1200">
                <a:solidFill>
                  <a:srgbClr val="2B2C30"/>
                </a:solidFill>
                <a:latin typeface="Public Sans"/>
                <a:ea typeface="Public Sans"/>
                <a:cs typeface="Public Sans"/>
                <a:sym typeface="Public Sans"/>
              </a:rPr>
              <a:t>Ensuring a smoother experience for all stakeholders through the implementation of data-driven solutions.</a:t>
            </a:r>
            <a:endParaRPr sz="1200">
              <a:solidFill>
                <a:srgbClr val="2B2C30"/>
              </a:solidFill>
              <a:latin typeface="Public Sans"/>
              <a:ea typeface="Public Sans"/>
              <a:cs typeface="Public Sans"/>
              <a:sym typeface="Public Sans"/>
            </a:endParaRPr>
          </a:p>
          <a:p>
            <a:pPr indent="0" lvl="0" marL="0" marR="0" rtl="0" algn="l">
              <a:lnSpc>
                <a:spcPct val="150000"/>
              </a:lnSpc>
              <a:spcBef>
                <a:spcPts val="0"/>
              </a:spcBef>
              <a:spcAft>
                <a:spcPts val="0"/>
              </a:spcAft>
              <a:buNone/>
            </a:pPr>
            <a:r>
              <a:t/>
            </a:r>
            <a:endParaRPr sz="1200">
              <a:solidFill>
                <a:srgbClr val="2B2C30"/>
              </a:solidFill>
              <a:latin typeface="Public Sans"/>
              <a:ea typeface="Public Sans"/>
              <a:cs typeface="Public Sans"/>
              <a:sym typeface="Public Sans"/>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EE7"/>
        </a:solidFill>
      </p:bgPr>
    </p:bg>
    <p:spTree>
      <p:nvGrpSpPr>
        <p:cNvPr id="471" name="Shape 471"/>
        <p:cNvGrpSpPr/>
        <p:nvPr/>
      </p:nvGrpSpPr>
      <p:grpSpPr>
        <a:xfrm>
          <a:off x="0" y="0"/>
          <a:ext cx="0" cy="0"/>
          <a:chOff x="0" y="0"/>
          <a:chExt cx="0" cy="0"/>
        </a:xfrm>
      </p:grpSpPr>
      <p:sp>
        <p:nvSpPr>
          <p:cNvPr id="472" name="Google Shape;472;p54"/>
          <p:cNvSpPr txBox="1"/>
          <p:nvPr/>
        </p:nvSpPr>
        <p:spPr>
          <a:xfrm>
            <a:off x="503435" y="471488"/>
            <a:ext cx="8115300" cy="292500"/>
          </a:xfrm>
          <a:prstGeom prst="rect">
            <a:avLst/>
          </a:prstGeom>
          <a:noFill/>
          <a:ln>
            <a:noFill/>
          </a:ln>
        </p:spPr>
        <p:txBody>
          <a:bodyPr anchorCtr="0" anchor="t" bIns="0" lIns="0" spcFirstLastPara="1" rIns="0" wrap="square" tIns="0">
            <a:spAutoFit/>
          </a:bodyPr>
          <a:lstStyle/>
          <a:p>
            <a:pPr indent="0" lvl="0" marL="0" marR="0" rtl="0" algn="l">
              <a:lnSpc>
                <a:spcPct val="140010"/>
              </a:lnSpc>
              <a:spcBef>
                <a:spcPts val="0"/>
              </a:spcBef>
              <a:spcAft>
                <a:spcPts val="0"/>
              </a:spcAft>
              <a:buNone/>
            </a:pPr>
            <a:r>
              <a:rPr b="1" lang="en" sz="1900">
                <a:solidFill>
                  <a:srgbClr val="2B2C30"/>
                </a:solidFill>
                <a:latin typeface="Public Sans"/>
                <a:ea typeface="Public Sans"/>
                <a:cs typeface="Public Sans"/>
                <a:sym typeface="Public Sans"/>
              </a:rPr>
              <a:t>8.2 BI SQL queries</a:t>
            </a:r>
            <a:endParaRPr b="1" sz="1900">
              <a:solidFill>
                <a:srgbClr val="2B2C30"/>
              </a:solidFill>
              <a:latin typeface="Public Sans"/>
              <a:ea typeface="Public Sans"/>
              <a:cs typeface="Public Sans"/>
              <a:sym typeface="Public Sans"/>
            </a:endParaRPr>
          </a:p>
        </p:txBody>
      </p:sp>
      <p:cxnSp>
        <p:nvCxnSpPr>
          <p:cNvPr id="473" name="Google Shape;473;p54"/>
          <p:cNvCxnSpPr/>
          <p:nvPr/>
        </p:nvCxnSpPr>
        <p:spPr>
          <a:xfrm flipH="1" rot="10800000">
            <a:off x="469775" y="863475"/>
            <a:ext cx="8123100" cy="10800"/>
          </a:xfrm>
          <a:prstGeom prst="straightConnector1">
            <a:avLst/>
          </a:prstGeom>
          <a:noFill/>
          <a:ln cap="flat" cmpd="sng" w="9525">
            <a:solidFill>
              <a:srgbClr val="2B2C30"/>
            </a:solidFill>
            <a:prstDash val="solid"/>
            <a:round/>
            <a:headEnd len="sm" w="sm" type="none"/>
            <a:tailEnd len="sm" w="sm" type="none"/>
          </a:ln>
        </p:spPr>
      </p:cxnSp>
      <p:pic>
        <p:nvPicPr>
          <p:cNvPr id="474" name="Google Shape;474;p54"/>
          <p:cNvPicPr preferRelativeResize="0"/>
          <p:nvPr/>
        </p:nvPicPr>
        <p:blipFill>
          <a:blip r:embed="rId3">
            <a:alphaModFix/>
          </a:blip>
          <a:stretch>
            <a:fillRect/>
          </a:stretch>
        </p:blipFill>
        <p:spPr>
          <a:xfrm>
            <a:off x="957725" y="1686600"/>
            <a:ext cx="6275801" cy="3135701"/>
          </a:xfrm>
          <a:prstGeom prst="rect">
            <a:avLst/>
          </a:prstGeom>
          <a:noFill/>
          <a:ln cap="flat" cmpd="sng" w="9525">
            <a:solidFill>
              <a:schemeClr val="dk2"/>
            </a:solidFill>
            <a:prstDash val="solid"/>
            <a:round/>
            <a:headEnd len="sm" w="sm" type="none"/>
            <a:tailEnd len="sm" w="sm" type="none"/>
          </a:ln>
        </p:spPr>
      </p:pic>
      <p:sp>
        <p:nvSpPr>
          <p:cNvPr id="475" name="Google Shape;475;p54"/>
          <p:cNvSpPr txBox="1"/>
          <p:nvPr/>
        </p:nvSpPr>
        <p:spPr>
          <a:xfrm>
            <a:off x="957725" y="1017500"/>
            <a:ext cx="4894800" cy="525900"/>
          </a:xfrm>
          <a:prstGeom prst="rect">
            <a:avLst/>
          </a:prstGeom>
          <a:solidFill>
            <a:srgbClr val="EAD1DC"/>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1600">
                <a:solidFill>
                  <a:schemeClr val="dk1"/>
                </a:solidFill>
                <a:latin typeface="Calibri"/>
                <a:ea typeface="Calibri"/>
                <a:cs typeface="Calibri"/>
                <a:sym typeface="Calibri"/>
              </a:rPr>
              <a:t>Busiest Zone: Eastern Harlem North</a:t>
            </a:r>
            <a:endParaRPr b="1" sz="1600">
              <a:solidFill>
                <a:schemeClr val="dk1"/>
              </a:solidFill>
              <a:latin typeface="Calibri"/>
              <a:ea typeface="Calibri"/>
              <a:cs typeface="Calibri"/>
              <a:sym typeface="Calibri"/>
            </a:endParaRPr>
          </a:p>
        </p:txBody>
      </p:sp>
      <p:sp>
        <p:nvSpPr>
          <p:cNvPr id="476" name="Google Shape;476;p54"/>
          <p:cNvSpPr/>
          <p:nvPr/>
        </p:nvSpPr>
        <p:spPr>
          <a:xfrm>
            <a:off x="7342275" y="1787725"/>
            <a:ext cx="717600" cy="163200"/>
          </a:xfrm>
          <a:prstGeom prst="leftArrow">
            <a:avLst>
              <a:gd fmla="val 50000" name="adj1"/>
              <a:gd fmla="val 50000" name="adj2"/>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Tree>
  </p:cSld>
  <p:clrMapOvr>
    <a:masterClrMapping/>
  </p:clrMapOvr>
  <p:transition spd="med">
    <p:fade/>
  </p:transition>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EE7"/>
        </a:solidFill>
      </p:bgPr>
    </p:bg>
    <p:spTree>
      <p:nvGrpSpPr>
        <p:cNvPr id="480" name="Shape 480"/>
        <p:cNvGrpSpPr/>
        <p:nvPr/>
      </p:nvGrpSpPr>
      <p:grpSpPr>
        <a:xfrm>
          <a:off x="0" y="0"/>
          <a:ext cx="0" cy="0"/>
          <a:chOff x="0" y="0"/>
          <a:chExt cx="0" cy="0"/>
        </a:xfrm>
      </p:grpSpPr>
      <p:sp>
        <p:nvSpPr>
          <p:cNvPr id="481" name="Google Shape;481;p55"/>
          <p:cNvSpPr txBox="1"/>
          <p:nvPr/>
        </p:nvSpPr>
        <p:spPr>
          <a:xfrm>
            <a:off x="503435" y="471488"/>
            <a:ext cx="8115300" cy="292500"/>
          </a:xfrm>
          <a:prstGeom prst="rect">
            <a:avLst/>
          </a:prstGeom>
          <a:noFill/>
          <a:ln>
            <a:noFill/>
          </a:ln>
        </p:spPr>
        <p:txBody>
          <a:bodyPr anchorCtr="0" anchor="t" bIns="0" lIns="0" spcFirstLastPara="1" rIns="0" wrap="square" tIns="0">
            <a:spAutoFit/>
          </a:bodyPr>
          <a:lstStyle/>
          <a:p>
            <a:pPr indent="0" lvl="0" marL="0" marR="0" rtl="0" algn="l">
              <a:lnSpc>
                <a:spcPct val="140010"/>
              </a:lnSpc>
              <a:spcBef>
                <a:spcPts val="0"/>
              </a:spcBef>
              <a:spcAft>
                <a:spcPts val="0"/>
              </a:spcAft>
              <a:buNone/>
            </a:pPr>
            <a:r>
              <a:rPr b="1" lang="en" sz="1900">
                <a:solidFill>
                  <a:srgbClr val="2B2C30"/>
                </a:solidFill>
                <a:latin typeface="Public Sans"/>
                <a:ea typeface="Public Sans"/>
                <a:cs typeface="Public Sans"/>
                <a:sym typeface="Public Sans"/>
              </a:rPr>
              <a:t>8.2 BI SQL queries</a:t>
            </a:r>
            <a:endParaRPr b="1" sz="1900">
              <a:solidFill>
                <a:srgbClr val="2B2C30"/>
              </a:solidFill>
              <a:latin typeface="Public Sans"/>
              <a:ea typeface="Public Sans"/>
              <a:cs typeface="Public Sans"/>
              <a:sym typeface="Public Sans"/>
            </a:endParaRPr>
          </a:p>
        </p:txBody>
      </p:sp>
      <p:cxnSp>
        <p:nvCxnSpPr>
          <p:cNvPr id="482" name="Google Shape;482;p55"/>
          <p:cNvCxnSpPr/>
          <p:nvPr/>
        </p:nvCxnSpPr>
        <p:spPr>
          <a:xfrm flipH="1" rot="10800000">
            <a:off x="469775" y="863475"/>
            <a:ext cx="8123100" cy="10800"/>
          </a:xfrm>
          <a:prstGeom prst="straightConnector1">
            <a:avLst/>
          </a:prstGeom>
          <a:noFill/>
          <a:ln cap="flat" cmpd="sng" w="9525">
            <a:solidFill>
              <a:srgbClr val="2B2C30"/>
            </a:solidFill>
            <a:prstDash val="solid"/>
            <a:round/>
            <a:headEnd len="sm" w="sm" type="none"/>
            <a:tailEnd len="sm" w="sm" type="none"/>
          </a:ln>
        </p:spPr>
      </p:cxnSp>
      <p:pic>
        <p:nvPicPr>
          <p:cNvPr id="483" name="Google Shape;483;p55"/>
          <p:cNvPicPr preferRelativeResize="0"/>
          <p:nvPr/>
        </p:nvPicPr>
        <p:blipFill>
          <a:blip r:embed="rId3">
            <a:alphaModFix/>
          </a:blip>
          <a:stretch>
            <a:fillRect/>
          </a:stretch>
        </p:blipFill>
        <p:spPr>
          <a:xfrm>
            <a:off x="152400" y="2191150"/>
            <a:ext cx="8839202" cy="1782696"/>
          </a:xfrm>
          <a:prstGeom prst="rect">
            <a:avLst/>
          </a:prstGeom>
          <a:noFill/>
          <a:ln cap="flat" cmpd="sng" w="9525">
            <a:solidFill>
              <a:schemeClr val="dk2"/>
            </a:solidFill>
            <a:prstDash val="solid"/>
            <a:round/>
            <a:headEnd len="sm" w="sm" type="none"/>
            <a:tailEnd len="sm" w="sm" type="none"/>
          </a:ln>
        </p:spPr>
      </p:pic>
      <p:sp>
        <p:nvSpPr>
          <p:cNvPr id="484" name="Google Shape;484;p55"/>
          <p:cNvSpPr txBox="1"/>
          <p:nvPr/>
        </p:nvSpPr>
        <p:spPr>
          <a:xfrm>
            <a:off x="503425" y="1365475"/>
            <a:ext cx="4894800" cy="525900"/>
          </a:xfrm>
          <a:prstGeom prst="rect">
            <a:avLst/>
          </a:prstGeom>
          <a:solidFill>
            <a:srgbClr val="EAD1DC"/>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1600">
                <a:solidFill>
                  <a:schemeClr val="dk1"/>
                </a:solidFill>
                <a:latin typeface="Calibri"/>
                <a:ea typeface="Calibri"/>
                <a:cs typeface="Calibri"/>
                <a:sym typeface="Calibri"/>
              </a:rPr>
              <a:t>Most Profitable Borough: Brooklyn</a:t>
            </a:r>
            <a:endParaRPr b="1" sz="1600">
              <a:solidFill>
                <a:schemeClr val="dk1"/>
              </a:solidFill>
              <a:latin typeface="Calibri"/>
              <a:ea typeface="Calibri"/>
              <a:cs typeface="Calibri"/>
              <a:sym typeface="Calibri"/>
            </a:endParaRPr>
          </a:p>
        </p:txBody>
      </p:sp>
      <p:sp>
        <p:nvSpPr>
          <p:cNvPr id="485" name="Google Shape;485;p55"/>
          <p:cNvSpPr/>
          <p:nvPr/>
        </p:nvSpPr>
        <p:spPr>
          <a:xfrm>
            <a:off x="8673100" y="2571750"/>
            <a:ext cx="372900" cy="194700"/>
          </a:xfrm>
          <a:prstGeom prst="leftArrow">
            <a:avLst>
              <a:gd fmla="val 50000" name="adj1"/>
              <a:gd fmla="val 50000" name="adj2"/>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Tree>
  </p:cSld>
  <p:clrMapOvr>
    <a:masterClrMapping/>
  </p:clrMapOvr>
  <p:transition spd="med">
    <p:fade/>
  </p:transition>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EE7"/>
        </a:solidFill>
      </p:bgPr>
    </p:bg>
    <p:spTree>
      <p:nvGrpSpPr>
        <p:cNvPr id="489" name="Shape 489"/>
        <p:cNvGrpSpPr/>
        <p:nvPr/>
      </p:nvGrpSpPr>
      <p:grpSpPr>
        <a:xfrm>
          <a:off x="0" y="0"/>
          <a:ext cx="0" cy="0"/>
          <a:chOff x="0" y="0"/>
          <a:chExt cx="0" cy="0"/>
        </a:xfrm>
      </p:grpSpPr>
      <p:sp>
        <p:nvSpPr>
          <p:cNvPr id="490" name="Google Shape;490;p56"/>
          <p:cNvSpPr txBox="1"/>
          <p:nvPr/>
        </p:nvSpPr>
        <p:spPr>
          <a:xfrm>
            <a:off x="503435" y="471488"/>
            <a:ext cx="8115300" cy="292500"/>
          </a:xfrm>
          <a:prstGeom prst="rect">
            <a:avLst/>
          </a:prstGeom>
          <a:noFill/>
          <a:ln>
            <a:noFill/>
          </a:ln>
        </p:spPr>
        <p:txBody>
          <a:bodyPr anchorCtr="0" anchor="t" bIns="0" lIns="0" spcFirstLastPara="1" rIns="0" wrap="square" tIns="0">
            <a:spAutoFit/>
          </a:bodyPr>
          <a:lstStyle/>
          <a:p>
            <a:pPr indent="0" lvl="0" marL="0" marR="0" rtl="0" algn="l">
              <a:lnSpc>
                <a:spcPct val="140010"/>
              </a:lnSpc>
              <a:spcBef>
                <a:spcPts val="0"/>
              </a:spcBef>
              <a:spcAft>
                <a:spcPts val="0"/>
              </a:spcAft>
              <a:buNone/>
            </a:pPr>
            <a:r>
              <a:rPr b="1" lang="en" sz="1900">
                <a:solidFill>
                  <a:srgbClr val="2B2C30"/>
                </a:solidFill>
                <a:latin typeface="Public Sans"/>
                <a:ea typeface="Public Sans"/>
                <a:cs typeface="Public Sans"/>
                <a:sym typeface="Public Sans"/>
              </a:rPr>
              <a:t>8.2 BI SQL queries</a:t>
            </a:r>
            <a:endParaRPr b="1" sz="1900">
              <a:solidFill>
                <a:srgbClr val="2B2C30"/>
              </a:solidFill>
              <a:latin typeface="Public Sans"/>
              <a:ea typeface="Public Sans"/>
              <a:cs typeface="Public Sans"/>
              <a:sym typeface="Public Sans"/>
            </a:endParaRPr>
          </a:p>
        </p:txBody>
      </p:sp>
      <p:cxnSp>
        <p:nvCxnSpPr>
          <p:cNvPr id="491" name="Google Shape;491;p56"/>
          <p:cNvCxnSpPr/>
          <p:nvPr/>
        </p:nvCxnSpPr>
        <p:spPr>
          <a:xfrm flipH="1" rot="10800000">
            <a:off x="469775" y="863475"/>
            <a:ext cx="8123100" cy="10800"/>
          </a:xfrm>
          <a:prstGeom prst="straightConnector1">
            <a:avLst/>
          </a:prstGeom>
          <a:noFill/>
          <a:ln cap="flat" cmpd="sng" w="9525">
            <a:solidFill>
              <a:srgbClr val="2B2C30"/>
            </a:solidFill>
            <a:prstDash val="solid"/>
            <a:round/>
            <a:headEnd len="sm" w="sm" type="none"/>
            <a:tailEnd len="sm" w="sm" type="none"/>
          </a:ln>
        </p:spPr>
      </p:cxnSp>
      <p:pic>
        <p:nvPicPr>
          <p:cNvPr id="492" name="Google Shape;492;p56"/>
          <p:cNvPicPr preferRelativeResize="0"/>
          <p:nvPr/>
        </p:nvPicPr>
        <p:blipFill>
          <a:blip r:embed="rId3">
            <a:alphaModFix/>
          </a:blip>
          <a:stretch>
            <a:fillRect/>
          </a:stretch>
        </p:blipFill>
        <p:spPr>
          <a:xfrm>
            <a:off x="279976" y="927675"/>
            <a:ext cx="3615150" cy="2152350"/>
          </a:xfrm>
          <a:prstGeom prst="rect">
            <a:avLst/>
          </a:prstGeom>
          <a:noFill/>
          <a:ln cap="flat" cmpd="sng" w="9525">
            <a:solidFill>
              <a:schemeClr val="dk2"/>
            </a:solidFill>
            <a:prstDash val="solid"/>
            <a:round/>
            <a:headEnd len="sm" w="sm" type="none"/>
            <a:tailEnd len="sm" w="sm" type="none"/>
          </a:ln>
        </p:spPr>
      </p:pic>
      <p:pic>
        <p:nvPicPr>
          <p:cNvPr id="493" name="Google Shape;493;p56"/>
          <p:cNvPicPr preferRelativeResize="0"/>
          <p:nvPr/>
        </p:nvPicPr>
        <p:blipFill>
          <a:blip r:embed="rId4">
            <a:alphaModFix/>
          </a:blip>
          <a:stretch>
            <a:fillRect/>
          </a:stretch>
        </p:blipFill>
        <p:spPr>
          <a:xfrm>
            <a:off x="2785950" y="2782452"/>
            <a:ext cx="6211176" cy="2201900"/>
          </a:xfrm>
          <a:prstGeom prst="rect">
            <a:avLst/>
          </a:prstGeom>
          <a:noFill/>
          <a:ln cap="flat" cmpd="sng" w="9525">
            <a:solidFill>
              <a:schemeClr val="dk2"/>
            </a:solidFill>
            <a:prstDash val="solid"/>
            <a:round/>
            <a:headEnd len="sm" w="sm" type="none"/>
            <a:tailEnd len="sm" w="sm" type="none"/>
          </a:ln>
        </p:spPr>
      </p:pic>
      <p:sp>
        <p:nvSpPr>
          <p:cNvPr id="494" name="Google Shape;494;p56"/>
          <p:cNvSpPr txBox="1"/>
          <p:nvPr/>
        </p:nvSpPr>
        <p:spPr>
          <a:xfrm>
            <a:off x="3971225" y="1113525"/>
            <a:ext cx="4752000" cy="5763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Clr>
                <a:schemeClr val="dk1"/>
              </a:buClr>
              <a:buSzPts val="1600"/>
              <a:buFont typeface="Calibri"/>
              <a:buChar char="●"/>
            </a:pPr>
            <a:r>
              <a:rPr b="1" lang="en" sz="1600">
                <a:solidFill>
                  <a:schemeClr val="dk1"/>
                </a:solidFill>
                <a:latin typeface="Calibri"/>
                <a:ea typeface="Calibri"/>
                <a:cs typeface="Calibri"/>
                <a:sym typeface="Calibri"/>
              </a:rPr>
              <a:t>Slice the Yearly Trend by Pickup Borough</a:t>
            </a:r>
            <a:endParaRPr b="1" sz="1600">
              <a:solidFill>
                <a:schemeClr val="dk1"/>
              </a:solidFill>
              <a:latin typeface="Calibri"/>
              <a:ea typeface="Calibri"/>
              <a:cs typeface="Calibri"/>
              <a:sym typeface="Calibri"/>
            </a:endParaRPr>
          </a:p>
        </p:txBody>
      </p:sp>
    </p:spTree>
  </p:cSld>
  <p:clrMapOvr>
    <a:masterClrMapping/>
  </p:clrMapOvr>
  <p:transition spd="med">
    <p:fade/>
  </p:transition>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EE7"/>
        </a:solidFill>
      </p:bgPr>
    </p:bg>
    <p:spTree>
      <p:nvGrpSpPr>
        <p:cNvPr id="498" name="Shape 498"/>
        <p:cNvGrpSpPr/>
        <p:nvPr/>
      </p:nvGrpSpPr>
      <p:grpSpPr>
        <a:xfrm>
          <a:off x="0" y="0"/>
          <a:ext cx="0" cy="0"/>
          <a:chOff x="0" y="0"/>
          <a:chExt cx="0" cy="0"/>
        </a:xfrm>
      </p:grpSpPr>
      <p:sp>
        <p:nvSpPr>
          <p:cNvPr id="499" name="Google Shape;499;p57"/>
          <p:cNvSpPr txBox="1"/>
          <p:nvPr/>
        </p:nvSpPr>
        <p:spPr>
          <a:xfrm>
            <a:off x="503435" y="471488"/>
            <a:ext cx="8115300" cy="292500"/>
          </a:xfrm>
          <a:prstGeom prst="rect">
            <a:avLst/>
          </a:prstGeom>
          <a:noFill/>
          <a:ln>
            <a:noFill/>
          </a:ln>
        </p:spPr>
        <p:txBody>
          <a:bodyPr anchorCtr="0" anchor="t" bIns="0" lIns="0" spcFirstLastPara="1" rIns="0" wrap="square" tIns="0">
            <a:spAutoFit/>
          </a:bodyPr>
          <a:lstStyle/>
          <a:p>
            <a:pPr indent="0" lvl="0" marL="0" marR="0" rtl="0" algn="l">
              <a:lnSpc>
                <a:spcPct val="140010"/>
              </a:lnSpc>
              <a:spcBef>
                <a:spcPts val="0"/>
              </a:spcBef>
              <a:spcAft>
                <a:spcPts val="0"/>
              </a:spcAft>
              <a:buNone/>
            </a:pPr>
            <a:r>
              <a:rPr b="1" lang="en" sz="1900">
                <a:solidFill>
                  <a:srgbClr val="2B2C30"/>
                </a:solidFill>
                <a:latin typeface="Public Sans"/>
                <a:ea typeface="Public Sans"/>
                <a:cs typeface="Public Sans"/>
                <a:sym typeface="Public Sans"/>
              </a:rPr>
              <a:t>8</a:t>
            </a:r>
            <a:r>
              <a:rPr b="1" lang="en" sz="1900">
                <a:solidFill>
                  <a:srgbClr val="2B2C30"/>
                </a:solidFill>
                <a:latin typeface="Public Sans"/>
                <a:ea typeface="Public Sans"/>
                <a:cs typeface="Public Sans"/>
                <a:sym typeface="Public Sans"/>
              </a:rPr>
              <a:t>.2 BI SQL queries</a:t>
            </a:r>
            <a:endParaRPr b="1" sz="1900">
              <a:solidFill>
                <a:srgbClr val="2B2C30"/>
              </a:solidFill>
              <a:latin typeface="Public Sans"/>
              <a:ea typeface="Public Sans"/>
              <a:cs typeface="Public Sans"/>
              <a:sym typeface="Public Sans"/>
            </a:endParaRPr>
          </a:p>
        </p:txBody>
      </p:sp>
      <p:cxnSp>
        <p:nvCxnSpPr>
          <p:cNvPr id="500" name="Google Shape;500;p57"/>
          <p:cNvCxnSpPr/>
          <p:nvPr/>
        </p:nvCxnSpPr>
        <p:spPr>
          <a:xfrm flipH="1" rot="10800000">
            <a:off x="469775" y="863475"/>
            <a:ext cx="8123100" cy="10800"/>
          </a:xfrm>
          <a:prstGeom prst="straightConnector1">
            <a:avLst/>
          </a:prstGeom>
          <a:noFill/>
          <a:ln cap="flat" cmpd="sng" w="9525">
            <a:solidFill>
              <a:srgbClr val="2B2C30"/>
            </a:solidFill>
            <a:prstDash val="solid"/>
            <a:round/>
            <a:headEnd len="sm" w="sm" type="none"/>
            <a:tailEnd len="sm" w="sm" type="none"/>
          </a:ln>
        </p:spPr>
      </p:cxnSp>
      <p:sp>
        <p:nvSpPr>
          <p:cNvPr id="501" name="Google Shape;501;p57"/>
          <p:cNvSpPr txBox="1"/>
          <p:nvPr/>
        </p:nvSpPr>
        <p:spPr>
          <a:xfrm>
            <a:off x="514350" y="1124250"/>
            <a:ext cx="8123100" cy="500400"/>
          </a:xfrm>
          <a:prstGeom prst="rect">
            <a:avLst/>
          </a:prstGeom>
          <a:noFill/>
          <a:ln>
            <a:noFill/>
          </a:ln>
        </p:spPr>
        <p:txBody>
          <a:bodyPr anchorCtr="0" anchor="t" bIns="0" lIns="0" spcFirstLastPara="1" rIns="0" wrap="square" tIns="0">
            <a:spAutoFit/>
          </a:bodyPr>
          <a:lstStyle/>
          <a:p>
            <a:pPr indent="0" lvl="0" marL="0" marR="0" rtl="0" algn="l">
              <a:lnSpc>
                <a:spcPct val="150017"/>
              </a:lnSpc>
              <a:spcBef>
                <a:spcPts val="0"/>
              </a:spcBef>
              <a:spcAft>
                <a:spcPts val="0"/>
              </a:spcAft>
              <a:buNone/>
            </a:pPr>
            <a:r>
              <a:rPr lang="en" sz="1300">
                <a:solidFill>
                  <a:srgbClr val="2B2C30"/>
                </a:solidFill>
              </a:rPr>
              <a:t>Q4. </a:t>
            </a:r>
            <a:r>
              <a:rPr lang="en" sz="1300">
                <a:solidFill>
                  <a:srgbClr val="2B2C30"/>
                </a:solidFill>
              </a:rPr>
              <a:t>Payment analysis</a:t>
            </a:r>
            <a:r>
              <a:rPr lang="en" sz="1300">
                <a:solidFill>
                  <a:srgbClr val="2B2C30"/>
                </a:solidFill>
              </a:rPr>
              <a:t>  → </a:t>
            </a:r>
            <a:r>
              <a:rPr lang="en" sz="1300">
                <a:solidFill>
                  <a:srgbClr val="2B2C30"/>
                </a:solidFill>
              </a:rPr>
              <a:t>(Senior Executives)</a:t>
            </a:r>
            <a:endParaRPr sz="1300">
              <a:solidFill>
                <a:srgbClr val="2B2C30"/>
              </a:solidFill>
            </a:endParaRPr>
          </a:p>
          <a:p>
            <a:pPr indent="-311150" lvl="0" marL="457200" marR="0" rtl="0" algn="l">
              <a:lnSpc>
                <a:spcPct val="150017"/>
              </a:lnSpc>
              <a:spcBef>
                <a:spcPts val="0"/>
              </a:spcBef>
              <a:spcAft>
                <a:spcPts val="0"/>
              </a:spcAft>
              <a:buClr>
                <a:srgbClr val="2B2C30"/>
              </a:buClr>
              <a:buSzPts val="1300"/>
              <a:buChar char="●"/>
            </a:pPr>
            <a:r>
              <a:rPr lang="en" sz="1300">
                <a:solidFill>
                  <a:srgbClr val="2B2C30"/>
                </a:solidFill>
              </a:rPr>
              <a:t>Tips amount based on payment type</a:t>
            </a:r>
            <a:endParaRPr sz="1300">
              <a:solidFill>
                <a:srgbClr val="2B2C30"/>
              </a:solidFill>
            </a:endParaRPr>
          </a:p>
        </p:txBody>
      </p:sp>
      <p:pic>
        <p:nvPicPr>
          <p:cNvPr id="502" name="Google Shape;502;p57"/>
          <p:cNvPicPr preferRelativeResize="0"/>
          <p:nvPr/>
        </p:nvPicPr>
        <p:blipFill>
          <a:blip r:embed="rId3">
            <a:alphaModFix/>
          </a:blip>
          <a:stretch>
            <a:fillRect/>
          </a:stretch>
        </p:blipFill>
        <p:spPr>
          <a:xfrm>
            <a:off x="4342175" y="1709238"/>
            <a:ext cx="4181475" cy="1838325"/>
          </a:xfrm>
          <a:prstGeom prst="rect">
            <a:avLst/>
          </a:prstGeom>
          <a:noFill/>
          <a:ln cap="flat" cmpd="sng" w="9525">
            <a:solidFill>
              <a:schemeClr val="dk2"/>
            </a:solidFill>
            <a:prstDash val="solid"/>
            <a:round/>
            <a:headEnd len="sm" w="sm" type="none"/>
            <a:tailEnd len="sm" w="sm" type="none"/>
          </a:ln>
        </p:spPr>
      </p:pic>
      <p:pic>
        <p:nvPicPr>
          <p:cNvPr id="503" name="Google Shape;503;p57"/>
          <p:cNvPicPr preferRelativeResize="0"/>
          <p:nvPr/>
        </p:nvPicPr>
        <p:blipFill>
          <a:blip r:embed="rId4">
            <a:alphaModFix/>
          </a:blip>
          <a:stretch>
            <a:fillRect/>
          </a:stretch>
        </p:blipFill>
        <p:spPr>
          <a:xfrm>
            <a:off x="469775" y="1709250"/>
            <a:ext cx="3533775" cy="2114550"/>
          </a:xfrm>
          <a:prstGeom prst="rect">
            <a:avLst/>
          </a:prstGeom>
          <a:noFill/>
          <a:ln cap="flat" cmpd="sng" w="9525">
            <a:solidFill>
              <a:schemeClr val="dk2"/>
            </a:solidFill>
            <a:prstDash val="solid"/>
            <a:round/>
            <a:headEnd len="sm" w="sm" type="none"/>
            <a:tailEnd len="sm" w="sm" type="none"/>
          </a:ln>
        </p:spPr>
      </p:pic>
      <p:sp>
        <p:nvSpPr>
          <p:cNvPr id="504" name="Google Shape;504;p57"/>
          <p:cNvSpPr txBox="1"/>
          <p:nvPr/>
        </p:nvSpPr>
        <p:spPr>
          <a:xfrm>
            <a:off x="469775" y="3908400"/>
            <a:ext cx="5439900" cy="115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2B2C30"/>
                </a:solidFill>
                <a:latin typeface="Calibri"/>
                <a:ea typeface="Calibri"/>
                <a:cs typeface="Calibri"/>
                <a:sym typeface="Calibri"/>
              </a:rPr>
              <a:t>Findings:</a:t>
            </a:r>
            <a:endParaRPr>
              <a:solidFill>
                <a:srgbClr val="2B2C30"/>
              </a:solidFill>
              <a:latin typeface="Calibri"/>
              <a:ea typeface="Calibri"/>
              <a:cs typeface="Calibri"/>
              <a:sym typeface="Calibri"/>
            </a:endParaRPr>
          </a:p>
          <a:p>
            <a:pPr indent="-317500" lvl="0" marL="457200" rtl="0" algn="l">
              <a:spcBef>
                <a:spcPts val="0"/>
              </a:spcBef>
              <a:spcAft>
                <a:spcPts val="0"/>
              </a:spcAft>
              <a:buClr>
                <a:srgbClr val="2B2C30"/>
              </a:buClr>
              <a:buSzPts val="1400"/>
              <a:buFont typeface="Calibri"/>
              <a:buChar char="●"/>
            </a:pPr>
            <a:r>
              <a:rPr lang="en">
                <a:solidFill>
                  <a:srgbClr val="2B2C30"/>
                </a:solidFill>
                <a:latin typeface="Calibri"/>
                <a:ea typeface="Calibri"/>
                <a:cs typeface="Calibri"/>
                <a:sym typeface="Calibri"/>
              </a:rPr>
              <a:t>Most used payment type is type 1, credit card</a:t>
            </a:r>
            <a:endParaRPr>
              <a:solidFill>
                <a:srgbClr val="2B2C30"/>
              </a:solidFill>
              <a:latin typeface="Calibri"/>
              <a:ea typeface="Calibri"/>
              <a:cs typeface="Calibri"/>
              <a:sym typeface="Calibri"/>
            </a:endParaRPr>
          </a:p>
          <a:p>
            <a:pPr indent="-317500" lvl="0" marL="457200" rtl="0" algn="l">
              <a:spcBef>
                <a:spcPts val="0"/>
              </a:spcBef>
              <a:spcAft>
                <a:spcPts val="0"/>
              </a:spcAft>
              <a:buClr>
                <a:srgbClr val="2B2C30"/>
              </a:buClr>
              <a:buSzPts val="1400"/>
              <a:buFont typeface="Calibri"/>
              <a:buChar char="●"/>
            </a:pPr>
            <a:r>
              <a:rPr lang="en">
                <a:solidFill>
                  <a:srgbClr val="2B2C30"/>
                </a:solidFill>
                <a:latin typeface="Calibri"/>
                <a:ea typeface="Calibri"/>
                <a:cs typeface="Calibri"/>
                <a:sym typeface="Calibri"/>
              </a:rPr>
              <a:t>Payment type 2, Cash is the 2nd popular payment type</a:t>
            </a:r>
            <a:endParaRPr>
              <a:solidFill>
                <a:srgbClr val="2B2C30"/>
              </a:solidFill>
              <a:latin typeface="Calibri"/>
              <a:ea typeface="Calibri"/>
              <a:cs typeface="Calibri"/>
              <a:sym typeface="Calibri"/>
            </a:endParaRPr>
          </a:p>
          <a:p>
            <a:pPr indent="-317500" lvl="0" marL="457200" rtl="0" algn="l">
              <a:spcBef>
                <a:spcPts val="0"/>
              </a:spcBef>
              <a:spcAft>
                <a:spcPts val="0"/>
              </a:spcAft>
              <a:buClr>
                <a:srgbClr val="2B2C30"/>
              </a:buClr>
              <a:buSzPts val="1400"/>
              <a:buFont typeface="Calibri"/>
              <a:buChar char="●"/>
            </a:pPr>
            <a:r>
              <a:rPr lang="en">
                <a:solidFill>
                  <a:srgbClr val="2B2C30"/>
                </a:solidFill>
                <a:latin typeface="Calibri"/>
                <a:ea typeface="Calibri"/>
                <a:cs typeface="Calibri"/>
                <a:sym typeface="Calibri"/>
              </a:rPr>
              <a:t>Credit card has the highest average tip amount</a:t>
            </a:r>
            <a:endParaRPr>
              <a:solidFill>
                <a:srgbClr val="2B2C30"/>
              </a:solidFill>
              <a:latin typeface="Calibri"/>
              <a:ea typeface="Calibri"/>
              <a:cs typeface="Calibri"/>
              <a:sym typeface="Calibri"/>
            </a:endParaRPr>
          </a:p>
          <a:p>
            <a:pPr indent="0" lvl="0" marL="0" rtl="0" algn="l">
              <a:spcBef>
                <a:spcPts val="0"/>
              </a:spcBef>
              <a:spcAft>
                <a:spcPts val="0"/>
              </a:spcAft>
              <a:buNone/>
            </a:pPr>
            <a:r>
              <a:t/>
            </a:r>
            <a:endParaRPr sz="1600">
              <a:solidFill>
                <a:schemeClr val="dk1"/>
              </a:solidFill>
              <a:latin typeface="Calibri"/>
              <a:ea typeface="Calibri"/>
              <a:cs typeface="Calibri"/>
              <a:sym typeface="Calibri"/>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EE7"/>
        </a:solidFill>
      </p:bgPr>
    </p:bg>
    <p:spTree>
      <p:nvGrpSpPr>
        <p:cNvPr id="508" name="Shape 508"/>
        <p:cNvGrpSpPr/>
        <p:nvPr/>
      </p:nvGrpSpPr>
      <p:grpSpPr>
        <a:xfrm>
          <a:off x="0" y="0"/>
          <a:ext cx="0" cy="0"/>
          <a:chOff x="0" y="0"/>
          <a:chExt cx="0" cy="0"/>
        </a:xfrm>
      </p:grpSpPr>
      <p:sp>
        <p:nvSpPr>
          <p:cNvPr id="509" name="Google Shape;509;p58"/>
          <p:cNvSpPr txBox="1"/>
          <p:nvPr/>
        </p:nvSpPr>
        <p:spPr>
          <a:xfrm>
            <a:off x="503435" y="471488"/>
            <a:ext cx="8115300" cy="292500"/>
          </a:xfrm>
          <a:prstGeom prst="rect">
            <a:avLst/>
          </a:prstGeom>
          <a:noFill/>
          <a:ln>
            <a:noFill/>
          </a:ln>
        </p:spPr>
        <p:txBody>
          <a:bodyPr anchorCtr="0" anchor="t" bIns="0" lIns="0" spcFirstLastPara="1" rIns="0" wrap="square" tIns="0">
            <a:spAutoFit/>
          </a:bodyPr>
          <a:lstStyle/>
          <a:p>
            <a:pPr indent="0" lvl="0" marL="0" marR="0" rtl="0" algn="l">
              <a:lnSpc>
                <a:spcPct val="140010"/>
              </a:lnSpc>
              <a:spcBef>
                <a:spcPts val="0"/>
              </a:spcBef>
              <a:spcAft>
                <a:spcPts val="0"/>
              </a:spcAft>
              <a:buNone/>
            </a:pPr>
            <a:r>
              <a:rPr b="1" lang="en" sz="1900">
                <a:solidFill>
                  <a:srgbClr val="2B2C30"/>
                </a:solidFill>
                <a:latin typeface="Public Sans"/>
                <a:ea typeface="Public Sans"/>
                <a:cs typeface="Public Sans"/>
                <a:sym typeface="Public Sans"/>
              </a:rPr>
              <a:t>Summary</a:t>
            </a:r>
            <a:endParaRPr b="1" sz="1900">
              <a:solidFill>
                <a:srgbClr val="2B2C30"/>
              </a:solidFill>
              <a:latin typeface="Public Sans"/>
              <a:ea typeface="Public Sans"/>
              <a:cs typeface="Public Sans"/>
              <a:sym typeface="Public Sans"/>
            </a:endParaRPr>
          </a:p>
        </p:txBody>
      </p:sp>
      <p:cxnSp>
        <p:nvCxnSpPr>
          <p:cNvPr id="510" name="Google Shape;510;p58"/>
          <p:cNvCxnSpPr/>
          <p:nvPr/>
        </p:nvCxnSpPr>
        <p:spPr>
          <a:xfrm>
            <a:off x="344950" y="789550"/>
            <a:ext cx="8117700" cy="0"/>
          </a:xfrm>
          <a:prstGeom prst="straightConnector1">
            <a:avLst/>
          </a:prstGeom>
          <a:noFill/>
          <a:ln cap="flat" cmpd="sng" w="9525">
            <a:solidFill>
              <a:srgbClr val="2B2C30"/>
            </a:solidFill>
            <a:prstDash val="solid"/>
            <a:round/>
            <a:headEnd len="sm" w="sm" type="none"/>
            <a:tailEnd len="sm" w="sm" type="none"/>
          </a:ln>
        </p:spPr>
      </p:cxnSp>
      <p:sp>
        <p:nvSpPr>
          <p:cNvPr id="511" name="Google Shape;511;p58"/>
          <p:cNvSpPr txBox="1"/>
          <p:nvPr/>
        </p:nvSpPr>
        <p:spPr>
          <a:xfrm>
            <a:off x="728600" y="898275"/>
            <a:ext cx="3906900" cy="220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solidFill>
                  <a:schemeClr val="dk1"/>
                </a:solidFill>
                <a:latin typeface="Calibri"/>
                <a:ea typeface="Calibri"/>
                <a:cs typeface="Calibri"/>
                <a:sym typeface="Calibri"/>
              </a:rPr>
              <a:t>Challenges</a:t>
            </a:r>
            <a:r>
              <a:rPr lang="en" sz="1600">
                <a:solidFill>
                  <a:schemeClr val="dk1"/>
                </a:solidFill>
                <a:latin typeface="Calibri"/>
                <a:ea typeface="Calibri"/>
                <a:cs typeface="Calibri"/>
                <a:sym typeface="Calibri"/>
              </a:rPr>
              <a:t>:</a:t>
            </a:r>
            <a:endParaRPr sz="1600">
              <a:solidFill>
                <a:schemeClr val="dk1"/>
              </a:solidFill>
              <a:latin typeface="Calibri"/>
              <a:ea typeface="Calibri"/>
              <a:cs typeface="Calibri"/>
              <a:sym typeface="Calibri"/>
            </a:endParaRPr>
          </a:p>
          <a:p>
            <a:pPr indent="-330200" lvl="0" marL="457200" rtl="0" algn="l">
              <a:spcBef>
                <a:spcPts val="0"/>
              </a:spcBef>
              <a:spcAft>
                <a:spcPts val="0"/>
              </a:spcAft>
              <a:buClr>
                <a:schemeClr val="dk1"/>
              </a:buClr>
              <a:buSzPts val="1600"/>
              <a:buFont typeface="Calibri"/>
              <a:buChar char="●"/>
            </a:pPr>
            <a:r>
              <a:rPr lang="en" sz="1600">
                <a:solidFill>
                  <a:schemeClr val="dk1"/>
                </a:solidFill>
                <a:latin typeface="Calibri"/>
                <a:ea typeface="Calibri"/>
                <a:cs typeface="Calibri"/>
                <a:sym typeface="Calibri"/>
              </a:rPr>
              <a:t>Slow ETL process due to large dataset</a:t>
            </a:r>
            <a:endParaRPr sz="1600">
              <a:solidFill>
                <a:schemeClr val="dk1"/>
              </a:solidFill>
              <a:latin typeface="Calibri"/>
              <a:ea typeface="Calibri"/>
              <a:cs typeface="Calibri"/>
              <a:sym typeface="Calibri"/>
            </a:endParaRPr>
          </a:p>
          <a:p>
            <a:pPr indent="-330200" lvl="0" marL="457200" rtl="0" algn="l">
              <a:spcBef>
                <a:spcPts val="0"/>
              </a:spcBef>
              <a:spcAft>
                <a:spcPts val="0"/>
              </a:spcAft>
              <a:buClr>
                <a:schemeClr val="dk1"/>
              </a:buClr>
              <a:buSzPts val="1600"/>
              <a:buFont typeface="Calibri"/>
              <a:buChar char="●"/>
            </a:pPr>
            <a:r>
              <a:rPr lang="en" sz="1600">
                <a:solidFill>
                  <a:schemeClr val="dk1"/>
                </a:solidFill>
                <a:latin typeface="Calibri"/>
                <a:ea typeface="Calibri"/>
                <a:cs typeface="Calibri"/>
                <a:sym typeface="Calibri"/>
              </a:rPr>
              <a:t>Star Schema </a:t>
            </a:r>
            <a:r>
              <a:rPr lang="en" sz="1600">
                <a:solidFill>
                  <a:schemeClr val="dk1"/>
                </a:solidFill>
                <a:latin typeface="Calibri"/>
                <a:ea typeface="Calibri"/>
                <a:cs typeface="Calibri"/>
                <a:sym typeface="Calibri"/>
              </a:rPr>
              <a:t>redesign </a:t>
            </a:r>
            <a:endParaRPr sz="1600">
              <a:solidFill>
                <a:schemeClr val="dk1"/>
              </a:solidFill>
              <a:latin typeface="Calibri"/>
              <a:ea typeface="Calibri"/>
              <a:cs typeface="Calibri"/>
              <a:sym typeface="Calibri"/>
            </a:endParaRPr>
          </a:p>
          <a:p>
            <a:pPr indent="-330200" lvl="0" marL="457200" rtl="0" algn="l">
              <a:spcBef>
                <a:spcPts val="0"/>
              </a:spcBef>
              <a:spcAft>
                <a:spcPts val="0"/>
              </a:spcAft>
              <a:buClr>
                <a:schemeClr val="dk1"/>
              </a:buClr>
              <a:buSzPts val="1600"/>
              <a:buFont typeface="Calibri"/>
              <a:buChar char="●"/>
            </a:pPr>
            <a:r>
              <a:rPr lang="en" sz="1600">
                <a:solidFill>
                  <a:schemeClr val="dk1"/>
                </a:solidFill>
                <a:latin typeface="Calibri"/>
                <a:ea typeface="Calibri"/>
                <a:cs typeface="Calibri"/>
                <a:sym typeface="Calibri"/>
              </a:rPr>
              <a:t>Catching and fixing </a:t>
            </a:r>
            <a:r>
              <a:rPr lang="en" sz="1600">
                <a:solidFill>
                  <a:schemeClr val="dk1"/>
                </a:solidFill>
                <a:latin typeface="Calibri"/>
                <a:ea typeface="Calibri"/>
                <a:cs typeface="Calibri"/>
                <a:sym typeface="Calibri"/>
              </a:rPr>
              <a:t>error </a:t>
            </a:r>
            <a:r>
              <a:rPr lang="en" sz="1600">
                <a:solidFill>
                  <a:schemeClr val="dk1"/>
                </a:solidFill>
                <a:latin typeface="Calibri"/>
                <a:ea typeface="Calibri"/>
                <a:cs typeface="Calibri"/>
                <a:sym typeface="Calibri"/>
              </a:rPr>
              <a:t>data</a:t>
            </a:r>
            <a:endParaRPr sz="1600">
              <a:solidFill>
                <a:schemeClr val="dk1"/>
              </a:solidFill>
              <a:latin typeface="Calibri"/>
              <a:ea typeface="Calibri"/>
              <a:cs typeface="Calibri"/>
              <a:sym typeface="Calibri"/>
            </a:endParaRPr>
          </a:p>
          <a:p>
            <a:pPr indent="0" lvl="0" marL="0" rtl="0" algn="l">
              <a:spcBef>
                <a:spcPts val="0"/>
              </a:spcBef>
              <a:spcAft>
                <a:spcPts val="0"/>
              </a:spcAft>
              <a:buNone/>
            </a:pPr>
            <a:r>
              <a:t/>
            </a:r>
            <a:endParaRPr sz="1600">
              <a:solidFill>
                <a:schemeClr val="dk1"/>
              </a:solidFill>
              <a:latin typeface="Calibri"/>
              <a:ea typeface="Calibri"/>
              <a:cs typeface="Calibri"/>
              <a:sym typeface="Calibri"/>
            </a:endParaRPr>
          </a:p>
        </p:txBody>
      </p:sp>
      <p:sp>
        <p:nvSpPr>
          <p:cNvPr id="512" name="Google Shape;512;p58"/>
          <p:cNvSpPr txBox="1"/>
          <p:nvPr/>
        </p:nvSpPr>
        <p:spPr>
          <a:xfrm>
            <a:off x="4572000" y="815100"/>
            <a:ext cx="4518900" cy="246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solidFill>
                  <a:schemeClr val="dk1"/>
                </a:solidFill>
                <a:latin typeface="Calibri"/>
                <a:ea typeface="Calibri"/>
                <a:cs typeface="Calibri"/>
                <a:sym typeface="Calibri"/>
              </a:rPr>
              <a:t>Learning</a:t>
            </a:r>
            <a:r>
              <a:rPr lang="en" sz="1600">
                <a:solidFill>
                  <a:schemeClr val="dk1"/>
                </a:solidFill>
                <a:latin typeface="Calibri"/>
                <a:ea typeface="Calibri"/>
                <a:cs typeface="Calibri"/>
                <a:sym typeface="Calibri"/>
              </a:rPr>
              <a:t>:</a:t>
            </a:r>
            <a:endParaRPr sz="1600">
              <a:solidFill>
                <a:schemeClr val="dk1"/>
              </a:solidFill>
              <a:latin typeface="Calibri"/>
              <a:ea typeface="Calibri"/>
              <a:cs typeface="Calibri"/>
              <a:sym typeface="Calibri"/>
            </a:endParaRPr>
          </a:p>
          <a:p>
            <a:pPr indent="-330200" lvl="0" marL="457200" rtl="0" algn="l">
              <a:spcBef>
                <a:spcPts val="0"/>
              </a:spcBef>
              <a:spcAft>
                <a:spcPts val="0"/>
              </a:spcAft>
              <a:buClr>
                <a:schemeClr val="dk1"/>
              </a:buClr>
              <a:buSzPts val="1600"/>
              <a:buFont typeface="Calibri"/>
              <a:buChar char="●"/>
            </a:pPr>
            <a:r>
              <a:rPr lang="en" sz="1600">
                <a:solidFill>
                  <a:schemeClr val="dk1"/>
                </a:solidFill>
                <a:latin typeface="Calibri"/>
                <a:ea typeface="Calibri"/>
                <a:cs typeface="Calibri"/>
                <a:sym typeface="Calibri"/>
              </a:rPr>
              <a:t>Be smart with </a:t>
            </a:r>
            <a:r>
              <a:rPr lang="en" sz="1600">
                <a:solidFill>
                  <a:schemeClr val="dk1"/>
                </a:solidFill>
                <a:latin typeface="Calibri"/>
                <a:ea typeface="Calibri"/>
                <a:cs typeface="Calibri"/>
                <a:sym typeface="Calibri"/>
              </a:rPr>
              <a:t>extracting</a:t>
            </a:r>
            <a:r>
              <a:rPr lang="en" sz="1600">
                <a:solidFill>
                  <a:schemeClr val="dk1"/>
                </a:solidFill>
                <a:latin typeface="Calibri"/>
                <a:ea typeface="Calibri"/>
                <a:cs typeface="Calibri"/>
                <a:sym typeface="Calibri"/>
              </a:rPr>
              <a:t> data, and extract only the needed amount of data</a:t>
            </a:r>
            <a:endParaRPr sz="1600">
              <a:solidFill>
                <a:schemeClr val="dk1"/>
              </a:solidFill>
              <a:latin typeface="Calibri"/>
              <a:ea typeface="Calibri"/>
              <a:cs typeface="Calibri"/>
              <a:sym typeface="Calibri"/>
            </a:endParaRPr>
          </a:p>
          <a:p>
            <a:pPr indent="-330200" lvl="0" marL="457200" rtl="0" algn="l">
              <a:spcBef>
                <a:spcPts val="0"/>
              </a:spcBef>
              <a:spcAft>
                <a:spcPts val="0"/>
              </a:spcAft>
              <a:buClr>
                <a:schemeClr val="dk1"/>
              </a:buClr>
              <a:buSzPts val="1600"/>
              <a:buFont typeface="Calibri"/>
              <a:buChar char="●"/>
            </a:pPr>
            <a:r>
              <a:rPr lang="en" sz="1600">
                <a:solidFill>
                  <a:schemeClr val="dk1"/>
                </a:solidFill>
                <a:latin typeface="Calibri"/>
                <a:ea typeface="Calibri"/>
                <a:cs typeface="Calibri"/>
                <a:sym typeface="Calibri"/>
              </a:rPr>
              <a:t>Finalize the business requirements and key metrics before designing star schema</a:t>
            </a:r>
            <a:endParaRPr sz="1600">
              <a:solidFill>
                <a:schemeClr val="dk1"/>
              </a:solidFill>
              <a:latin typeface="Calibri"/>
              <a:ea typeface="Calibri"/>
              <a:cs typeface="Calibri"/>
              <a:sym typeface="Calibri"/>
            </a:endParaRPr>
          </a:p>
          <a:p>
            <a:pPr indent="-330200" lvl="0" marL="457200" rtl="0" algn="l">
              <a:spcBef>
                <a:spcPts val="0"/>
              </a:spcBef>
              <a:spcAft>
                <a:spcPts val="0"/>
              </a:spcAft>
              <a:buClr>
                <a:schemeClr val="dk1"/>
              </a:buClr>
              <a:buSzPts val="1600"/>
              <a:buFont typeface="Calibri"/>
              <a:buChar char="●"/>
            </a:pPr>
            <a:r>
              <a:rPr lang="en" sz="1600">
                <a:solidFill>
                  <a:schemeClr val="dk1"/>
                </a:solidFill>
                <a:latin typeface="Calibri"/>
                <a:ea typeface="Calibri"/>
                <a:cs typeface="Calibri"/>
                <a:sym typeface="Calibri"/>
              </a:rPr>
              <a:t>Utilize google Colab for better GPU and compute</a:t>
            </a:r>
            <a:endParaRPr sz="1600">
              <a:solidFill>
                <a:schemeClr val="dk1"/>
              </a:solidFill>
              <a:latin typeface="Calibri"/>
              <a:ea typeface="Calibri"/>
              <a:cs typeface="Calibri"/>
              <a:sym typeface="Calibri"/>
            </a:endParaRPr>
          </a:p>
          <a:p>
            <a:pPr indent="0" lvl="0" marL="0" rtl="0" algn="l">
              <a:spcBef>
                <a:spcPts val="0"/>
              </a:spcBef>
              <a:spcAft>
                <a:spcPts val="0"/>
              </a:spcAft>
              <a:buNone/>
            </a:pPr>
            <a:r>
              <a:t/>
            </a:r>
            <a:endParaRPr sz="1600">
              <a:solidFill>
                <a:schemeClr val="dk1"/>
              </a:solidFill>
              <a:latin typeface="Calibri"/>
              <a:ea typeface="Calibri"/>
              <a:cs typeface="Calibri"/>
              <a:sym typeface="Calibri"/>
            </a:endParaRPr>
          </a:p>
        </p:txBody>
      </p:sp>
      <p:sp>
        <p:nvSpPr>
          <p:cNvPr id="513" name="Google Shape;513;p58"/>
          <p:cNvSpPr txBox="1"/>
          <p:nvPr/>
        </p:nvSpPr>
        <p:spPr>
          <a:xfrm>
            <a:off x="1472850" y="3647775"/>
            <a:ext cx="7478700" cy="122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dk1"/>
                </a:solidFill>
                <a:latin typeface="Calibri"/>
                <a:ea typeface="Calibri"/>
                <a:cs typeface="Calibri"/>
                <a:sym typeface="Calibri"/>
              </a:rPr>
              <a:t>How we can do this better for next classes:</a:t>
            </a:r>
            <a:endParaRPr sz="1600">
              <a:solidFill>
                <a:schemeClr val="dk1"/>
              </a:solidFill>
              <a:latin typeface="Calibri"/>
              <a:ea typeface="Calibri"/>
              <a:cs typeface="Calibri"/>
              <a:sym typeface="Calibri"/>
            </a:endParaRPr>
          </a:p>
          <a:p>
            <a:pPr indent="-330200" lvl="0" marL="457200" rtl="0" algn="l">
              <a:spcBef>
                <a:spcPts val="0"/>
              </a:spcBef>
              <a:spcAft>
                <a:spcPts val="0"/>
              </a:spcAft>
              <a:buClr>
                <a:schemeClr val="dk1"/>
              </a:buClr>
              <a:buSzPts val="1600"/>
              <a:buFont typeface="Calibri"/>
              <a:buChar char="●"/>
            </a:pPr>
            <a:r>
              <a:rPr lang="en" sz="1600">
                <a:solidFill>
                  <a:schemeClr val="dk1"/>
                </a:solidFill>
                <a:latin typeface="Calibri"/>
                <a:ea typeface="Calibri"/>
                <a:cs typeface="Calibri"/>
                <a:sym typeface="Calibri"/>
              </a:rPr>
              <a:t>More Data Visualization technologies</a:t>
            </a:r>
            <a:endParaRPr sz="1600">
              <a:solidFill>
                <a:schemeClr val="dk1"/>
              </a:solidFill>
              <a:latin typeface="Calibri"/>
              <a:ea typeface="Calibri"/>
              <a:cs typeface="Calibri"/>
              <a:sym typeface="Calibri"/>
            </a:endParaRPr>
          </a:p>
          <a:p>
            <a:pPr indent="-330200" lvl="0" marL="457200" rtl="0" algn="l">
              <a:spcBef>
                <a:spcPts val="0"/>
              </a:spcBef>
              <a:spcAft>
                <a:spcPts val="0"/>
              </a:spcAft>
              <a:buClr>
                <a:schemeClr val="dk1"/>
              </a:buClr>
              <a:buSzPts val="1600"/>
              <a:buFont typeface="Calibri"/>
              <a:buChar char="●"/>
            </a:pPr>
            <a:r>
              <a:rPr lang="en" sz="1600">
                <a:solidFill>
                  <a:schemeClr val="dk1"/>
                </a:solidFill>
                <a:latin typeface="Calibri"/>
                <a:ea typeface="Calibri"/>
                <a:cs typeface="Calibri"/>
                <a:sym typeface="Calibri"/>
              </a:rPr>
              <a:t>More Detailed Feedback for the 12 Minute Presentations </a:t>
            </a:r>
            <a:endParaRPr sz="1600">
              <a:solidFill>
                <a:schemeClr val="dk1"/>
              </a:solidFill>
              <a:latin typeface="Calibri"/>
              <a:ea typeface="Calibri"/>
              <a:cs typeface="Calibri"/>
              <a:sym typeface="Calibri"/>
            </a:endParaRPr>
          </a:p>
          <a:p>
            <a:pPr indent="-330200" lvl="0" marL="457200" rtl="0" algn="l">
              <a:spcBef>
                <a:spcPts val="0"/>
              </a:spcBef>
              <a:spcAft>
                <a:spcPts val="0"/>
              </a:spcAft>
              <a:buClr>
                <a:schemeClr val="dk1"/>
              </a:buClr>
              <a:buSzPts val="1600"/>
              <a:buFont typeface="Calibri"/>
              <a:buChar char="●"/>
            </a:pPr>
            <a:r>
              <a:rPr lang="en" sz="1600">
                <a:solidFill>
                  <a:schemeClr val="dk1"/>
                </a:solidFill>
                <a:latin typeface="Calibri"/>
                <a:ea typeface="Calibri"/>
                <a:cs typeface="Calibri"/>
                <a:sym typeface="Calibri"/>
              </a:rPr>
              <a:t>Integrating a bit of ML</a:t>
            </a:r>
            <a:endParaRPr sz="1600">
              <a:solidFill>
                <a:schemeClr val="dk1"/>
              </a:solidFill>
              <a:latin typeface="Calibri"/>
              <a:ea typeface="Calibri"/>
              <a:cs typeface="Calibri"/>
              <a:sym typeface="Calibri"/>
            </a:endParaRPr>
          </a:p>
          <a:p>
            <a:pPr indent="0" lvl="0" marL="0" rtl="0" algn="l">
              <a:spcBef>
                <a:spcPts val="0"/>
              </a:spcBef>
              <a:spcAft>
                <a:spcPts val="0"/>
              </a:spcAft>
              <a:buNone/>
            </a:pPr>
            <a:r>
              <a:t/>
            </a:r>
            <a:endParaRPr sz="1600">
              <a:solidFill>
                <a:schemeClr val="dk1"/>
              </a:solidFill>
              <a:latin typeface="Calibri"/>
              <a:ea typeface="Calibri"/>
              <a:cs typeface="Calibri"/>
              <a:sym typeface="Calibri"/>
            </a:endParaRPr>
          </a:p>
        </p:txBody>
      </p:sp>
    </p:spTree>
  </p:cSld>
  <p:clrMapOvr>
    <a:masterClrMapping/>
  </p:clrMapOvr>
  <p:transition spd="med">
    <p:fade/>
  </p:transition>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EE7"/>
        </a:solidFill>
      </p:bgPr>
    </p:bg>
    <p:spTree>
      <p:nvGrpSpPr>
        <p:cNvPr id="517" name="Shape 517"/>
        <p:cNvGrpSpPr/>
        <p:nvPr/>
      </p:nvGrpSpPr>
      <p:grpSpPr>
        <a:xfrm>
          <a:off x="0" y="0"/>
          <a:ext cx="0" cy="0"/>
          <a:chOff x="0" y="0"/>
          <a:chExt cx="0" cy="0"/>
        </a:xfrm>
      </p:grpSpPr>
      <p:cxnSp>
        <p:nvCxnSpPr>
          <p:cNvPr id="518" name="Google Shape;518;p59"/>
          <p:cNvCxnSpPr/>
          <p:nvPr/>
        </p:nvCxnSpPr>
        <p:spPr>
          <a:xfrm flipH="1" rot="10800000">
            <a:off x="514353" y="2257437"/>
            <a:ext cx="8115300" cy="19200"/>
          </a:xfrm>
          <a:prstGeom prst="straightConnector1">
            <a:avLst/>
          </a:prstGeom>
          <a:noFill/>
          <a:ln cap="flat" cmpd="sng" w="9525">
            <a:solidFill>
              <a:srgbClr val="2B2C30"/>
            </a:solidFill>
            <a:prstDash val="solid"/>
            <a:round/>
            <a:headEnd len="sm" w="sm" type="none"/>
            <a:tailEnd len="sm" w="sm" type="none"/>
          </a:ln>
        </p:spPr>
      </p:cxnSp>
      <p:sp>
        <p:nvSpPr>
          <p:cNvPr id="519" name="Google Shape;519;p59"/>
          <p:cNvSpPr txBox="1"/>
          <p:nvPr/>
        </p:nvSpPr>
        <p:spPr>
          <a:xfrm>
            <a:off x="425487" y="1166208"/>
            <a:ext cx="8204100" cy="1176600"/>
          </a:xfrm>
          <a:prstGeom prst="rect">
            <a:avLst/>
          </a:prstGeom>
          <a:noFill/>
          <a:ln>
            <a:noFill/>
          </a:ln>
        </p:spPr>
        <p:txBody>
          <a:bodyPr anchorCtr="0" anchor="t" bIns="0" lIns="0" spcFirstLastPara="1" rIns="0" wrap="square" tIns="0">
            <a:spAutoFit/>
          </a:bodyPr>
          <a:lstStyle/>
          <a:p>
            <a:pPr indent="0" lvl="0" marL="0" marR="0" rtl="0" algn="l">
              <a:lnSpc>
                <a:spcPct val="91001"/>
              </a:lnSpc>
              <a:spcBef>
                <a:spcPts val="0"/>
              </a:spcBef>
              <a:spcAft>
                <a:spcPts val="0"/>
              </a:spcAft>
              <a:buNone/>
            </a:pPr>
            <a:r>
              <a:rPr b="0" i="0" lang="en" sz="8400" u="none" cap="none" strike="noStrike">
                <a:solidFill>
                  <a:srgbClr val="2B2C30"/>
                </a:solidFill>
                <a:latin typeface="Playfair Display"/>
                <a:ea typeface="Playfair Display"/>
                <a:cs typeface="Playfair Display"/>
                <a:sym typeface="Playfair Display"/>
              </a:rPr>
              <a:t>Thank you!</a:t>
            </a:r>
            <a:endParaRPr sz="7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EE7"/>
        </a:solidFill>
      </p:bgPr>
    </p:bg>
    <p:spTree>
      <p:nvGrpSpPr>
        <p:cNvPr id="150" name="Shape 150"/>
        <p:cNvGrpSpPr/>
        <p:nvPr/>
      </p:nvGrpSpPr>
      <p:grpSpPr>
        <a:xfrm>
          <a:off x="0" y="0"/>
          <a:ext cx="0" cy="0"/>
          <a:chOff x="0" y="0"/>
          <a:chExt cx="0" cy="0"/>
        </a:xfrm>
      </p:grpSpPr>
      <p:sp>
        <p:nvSpPr>
          <p:cNvPr id="151" name="Google Shape;151;p28"/>
          <p:cNvSpPr txBox="1"/>
          <p:nvPr/>
        </p:nvSpPr>
        <p:spPr>
          <a:xfrm>
            <a:off x="503435" y="471488"/>
            <a:ext cx="8115300" cy="292500"/>
          </a:xfrm>
          <a:prstGeom prst="rect">
            <a:avLst/>
          </a:prstGeom>
          <a:noFill/>
          <a:ln>
            <a:noFill/>
          </a:ln>
        </p:spPr>
        <p:txBody>
          <a:bodyPr anchorCtr="0" anchor="t" bIns="0" lIns="0" spcFirstLastPara="1" rIns="0" wrap="square" tIns="0">
            <a:spAutoFit/>
          </a:bodyPr>
          <a:lstStyle/>
          <a:p>
            <a:pPr indent="0" lvl="0" marL="0" marR="0" rtl="0" algn="l">
              <a:lnSpc>
                <a:spcPct val="140010"/>
              </a:lnSpc>
              <a:spcBef>
                <a:spcPts val="0"/>
              </a:spcBef>
              <a:spcAft>
                <a:spcPts val="0"/>
              </a:spcAft>
              <a:buNone/>
            </a:pPr>
            <a:r>
              <a:rPr b="1" lang="en" sz="1900">
                <a:solidFill>
                  <a:srgbClr val="2B2C30"/>
                </a:solidFill>
                <a:latin typeface="Public Sans"/>
                <a:ea typeface="Public Sans"/>
                <a:cs typeface="Public Sans"/>
                <a:sym typeface="Public Sans"/>
              </a:rPr>
              <a:t>3. </a:t>
            </a:r>
            <a:r>
              <a:rPr b="1" lang="en" sz="1900">
                <a:solidFill>
                  <a:srgbClr val="2B2C30"/>
                </a:solidFill>
                <a:latin typeface="Public Sans"/>
                <a:ea typeface="Public Sans"/>
                <a:cs typeface="Public Sans"/>
                <a:sym typeface="Public Sans"/>
              </a:rPr>
              <a:t>Software used &amp; Target DW Database</a:t>
            </a:r>
            <a:endParaRPr sz="700"/>
          </a:p>
        </p:txBody>
      </p:sp>
      <p:cxnSp>
        <p:nvCxnSpPr>
          <p:cNvPr id="152" name="Google Shape;152;p28"/>
          <p:cNvCxnSpPr/>
          <p:nvPr/>
        </p:nvCxnSpPr>
        <p:spPr>
          <a:xfrm flipH="1" rot="10800000">
            <a:off x="514347" y="880435"/>
            <a:ext cx="8115300" cy="19200"/>
          </a:xfrm>
          <a:prstGeom prst="straightConnector1">
            <a:avLst/>
          </a:prstGeom>
          <a:noFill/>
          <a:ln cap="flat" cmpd="sng" w="9525">
            <a:solidFill>
              <a:srgbClr val="2B2C30"/>
            </a:solidFill>
            <a:prstDash val="solid"/>
            <a:round/>
            <a:headEnd len="sm" w="sm" type="none"/>
            <a:tailEnd len="sm" w="sm" type="none"/>
          </a:ln>
        </p:spPr>
      </p:cxnSp>
      <p:sp>
        <p:nvSpPr>
          <p:cNvPr id="153" name="Google Shape;153;p28"/>
          <p:cNvSpPr txBox="1"/>
          <p:nvPr/>
        </p:nvSpPr>
        <p:spPr>
          <a:xfrm>
            <a:off x="503425" y="2537000"/>
            <a:ext cx="5125200" cy="1914000"/>
          </a:xfrm>
          <a:prstGeom prst="rect">
            <a:avLst/>
          </a:prstGeom>
          <a:noFill/>
          <a:ln>
            <a:noFill/>
          </a:ln>
        </p:spPr>
        <p:txBody>
          <a:bodyPr anchorCtr="0" anchor="t" bIns="0" lIns="0" spcFirstLastPara="1" rIns="0" wrap="square" tIns="0">
            <a:noAutofit/>
          </a:bodyPr>
          <a:lstStyle/>
          <a:p>
            <a:pPr indent="0" lvl="0" marL="0" rtl="0" algn="l">
              <a:lnSpc>
                <a:spcPct val="150000"/>
              </a:lnSpc>
              <a:spcBef>
                <a:spcPts val="0"/>
              </a:spcBef>
              <a:spcAft>
                <a:spcPts val="0"/>
              </a:spcAft>
              <a:buNone/>
            </a:pPr>
            <a:r>
              <a:rPr b="1" lang="en" sz="2000">
                <a:solidFill>
                  <a:srgbClr val="2B2C30"/>
                </a:solidFill>
                <a:latin typeface="Calibri"/>
                <a:ea typeface="Calibri"/>
                <a:cs typeface="Calibri"/>
                <a:sym typeface="Calibri"/>
              </a:rPr>
              <a:t>Postgresql &gt; Data_Warehouse &gt; Tables </a:t>
            </a:r>
            <a:br>
              <a:rPr lang="en" sz="1200">
                <a:solidFill>
                  <a:srgbClr val="2B2C30"/>
                </a:solidFill>
                <a:latin typeface="Public Sans"/>
                <a:ea typeface="Public Sans"/>
                <a:cs typeface="Public Sans"/>
                <a:sym typeface="Public Sans"/>
              </a:rPr>
            </a:br>
            <a:br>
              <a:rPr lang="en" sz="1200">
                <a:solidFill>
                  <a:srgbClr val="2B2C30"/>
                </a:solidFill>
                <a:latin typeface="Public Sans"/>
                <a:ea typeface="Public Sans"/>
                <a:cs typeface="Public Sans"/>
                <a:sym typeface="Public Sans"/>
              </a:rPr>
            </a:br>
            <a:br>
              <a:rPr lang="en" sz="1200">
                <a:solidFill>
                  <a:srgbClr val="2B2C30"/>
                </a:solidFill>
                <a:latin typeface="Public Sans"/>
                <a:ea typeface="Public Sans"/>
                <a:cs typeface="Public Sans"/>
                <a:sym typeface="Public Sans"/>
              </a:rPr>
            </a:br>
            <a:endParaRPr sz="1200">
              <a:solidFill>
                <a:srgbClr val="2B2C30"/>
              </a:solidFill>
              <a:latin typeface="Public Sans"/>
              <a:ea typeface="Public Sans"/>
              <a:cs typeface="Public Sans"/>
              <a:sym typeface="Public Sans"/>
            </a:endParaRPr>
          </a:p>
          <a:p>
            <a:pPr indent="0" lvl="0" marL="457200" rtl="0" algn="l">
              <a:lnSpc>
                <a:spcPct val="150000"/>
              </a:lnSpc>
              <a:spcBef>
                <a:spcPts val="0"/>
              </a:spcBef>
              <a:spcAft>
                <a:spcPts val="0"/>
              </a:spcAft>
              <a:buNone/>
            </a:pPr>
            <a:r>
              <a:t/>
            </a:r>
            <a:endParaRPr sz="1000">
              <a:solidFill>
                <a:srgbClr val="2B2C30"/>
              </a:solidFill>
              <a:latin typeface="Public Sans"/>
              <a:ea typeface="Public Sans"/>
              <a:cs typeface="Public Sans"/>
              <a:sym typeface="Public Sans"/>
            </a:endParaRPr>
          </a:p>
          <a:p>
            <a:pPr indent="0" lvl="0" marL="457200" marR="0" rtl="0" algn="l">
              <a:lnSpc>
                <a:spcPct val="150000"/>
              </a:lnSpc>
              <a:spcBef>
                <a:spcPts val="0"/>
              </a:spcBef>
              <a:spcAft>
                <a:spcPts val="0"/>
              </a:spcAft>
              <a:buNone/>
            </a:pPr>
            <a:r>
              <a:t/>
            </a:r>
            <a:endParaRPr sz="1000">
              <a:solidFill>
                <a:srgbClr val="2B2C30"/>
              </a:solidFill>
              <a:latin typeface="Public Sans"/>
              <a:ea typeface="Public Sans"/>
              <a:cs typeface="Public Sans"/>
              <a:sym typeface="Public Sans"/>
            </a:endParaRPr>
          </a:p>
        </p:txBody>
      </p:sp>
      <p:pic>
        <p:nvPicPr>
          <p:cNvPr id="154" name="Google Shape;154;p28"/>
          <p:cNvPicPr preferRelativeResize="0"/>
          <p:nvPr/>
        </p:nvPicPr>
        <p:blipFill>
          <a:blip r:embed="rId3">
            <a:alphaModFix/>
          </a:blip>
          <a:stretch>
            <a:fillRect/>
          </a:stretch>
        </p:blipFill>
        <p:spPr>
          <a:xfrm>
            <a:off x="503425" y="3135525"/>
            <a:ext cx="1035063" cy="1067849"/>
          </a:xfrm>
          <a:prstGeom prst="rect">
            <a:avLst/>
          </a:prstGeom>
          <a:noFill/>
          <a:ln>
            <a:noFill/>
          </a:ln>
        </p:spPr>
      </p:pic>
      <p:pic>
        <p:nvPicPr>
          <p:cNvPr id="155" name="Google Shape;155;p28"/>
          <p:cNvPicPr preferRelativeResize="0"/>
          <p:nvPr/>
        </p:nvPicPr>
        <p:blipFill>
          <a:blip r:embed="rId4">
            <a:alphaModFix/>
          </a:blip>
          <a:stretch>
            <a:fillRect/>
          </a:stretch>
        </p:blipFill>
        <p:spPr>
          <a:xfrm>
            <a:off x="2080050" y="3135525"/>
            <a:ext cx="1067850" cy="1067850"/>
          </a:xfrm>
          <a:prstGeom prst="rect">
            <a:avLst/>
          </a:prstGeom>
          <a:noFill/>
          <a:ln>
            <a:noFill/>
          </a:ln>
        </p:spPr>
      </p:pic>
      <p:pic>
        <p:nvPicPr>
          <p:cNvPr id="156" name="Google Shape;156;p28"/>
          <p:cNvPicPr preferRelativeResize="0"/>
          <p:nvPr/>
        </p:nvPicPr>
        <p:blipFill>
          <a:blip r:embed="rId5">
            <a:alphaModFix/>
          </a:blip>
          <a:stretch>
            <a:fillRect/>
          </a:stretch>
        </p:blipFill>
        <p:spPr>
          <a:xfrm>
            <a:off x="3689450" y="3135525"/>
            <a:ext cx="1067850" cy="1067850"/>
          </a:xfrm>
          <a:prstGeom prst="rect">
            <a:avLst/>
          </a:prstGeom>
          <a:noFill/>
          <a:ln>
            <a:noFill/>
          </a:ln>
        </p:spPr>
      </p:pic>
      <p:sp>
        <p:nvSpPr>
          <p:cNvPr id="157" name="Google Shape;157;p28"/>
          <p:cNvSpPr txBox="1"/>
          <p:nvPr/>
        </p:nvSpPr>
        <p:spPr>
          <a:xfrm>
            <a:off x="503425" y="1144700"/>
            <a:ext cx="2808600" cy="10116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Postgresql</a:t>
            </a:r>
            <a:endParaRPr sz="1200">
              <a:solidFill>
                <a:schemeClr val="dk1"/>
              </a:solidFill>
              <a:latin typeface="Calibri"/>
              <a:ea typeface="Calibri"/>
              <a:cs typeface="Calibri"/>
              <a:sym typeface="Calibri"/>
            </a:endParaRPr>
          </a:p>
          <a:p>
            <a:pPr indent="-304800" lvl="0" marL="457200" rtl="0" algn="l">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Python</a:t>
            </a:r>
            <a:endParaRPr sz="1200">
              <a:solidFill>
                <a:schemeClr val="dk1"/>
              </a:solidFill>
              <a:latin typeface="Calibri"/>
              <a:ea typeface="Calibri"/>
              <a:cs typeface="Calibri"/>
              <a:sym typeface="Calibri"/>
            </a:endParaRPr>
          </a:p>
          <a:p>
            <a:pPr indent="-304800" lvl="0" marL="457200" rtl="0" algn="l">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Tableau</a:t>
            </a:r>
            <a:endParaRPr sz="1200">
              <a:solidFill>
                <a:schemeClr val="dk1"/>
              </a:solidFill>
              <a:latin typeface="Calibri"/>
              <a:ea typeface="Calibri"/>
              <a:cs typeface="Calibri"/>
              <a:sym typeface="Calibri"/>
            </a:endParaRPr>
          </a:p>
          <a:p>
            <a:pPr indent="-304800" lvl="0" marL="457200" rtl="0" algn="l">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Google Colab</a:t>
            </a:r>
            <a:endParaRPr sz="1200">
              <a:solidFill>
                <a:schemeClr val="dk1"/>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EE7"/>
        </a:solidFill>
      </p:bgPr>
    </p:bg>
    <p:spTree>
      <p:nvGrpSpPr>
        <p:cNvPr id="161" name="Shape 161"/>
        <p:cNvGrpSpPr/>
        <p:nvPr/>
      </p:nvGrpSpPr>
      <p:grpSpPr>
        <a:xfrm>
          <a:off x="0" y="0"/>
          <a:ext cx="0" cy="0"/>
          <a:chOff x="0" y="0"/>
          <a:chExt cx="0" cy="0"/>
        </a:xfrm>
      </p:grpSpPr>
      <p:sp>
        <p:nvSpPr>
          <p:cNvPr id="162" name="Google Shape;162;p29"/>
          <p:cNvSpPr txBox="1"/>
          <p:nvPr/>
        </p:nvSpPr>
        <p:spPr>
          <a:xfrm>
            <a:off x="503435" y="471488"/>
            <a:ext cx="8115300" cy="292500"/>
          </a:xfrm>
          <a:prstGeom prst="rect">
            <a:avLst/>
          </a:prstGeom>
          <a:noFill/>
          <a:ln>
            <a:noFill/>
          </a:ln>
        </p:spPr>
        <p:txBody>
          <a:bodyPr anchorCtr="0" anchor="t" bIns="0" lIns="0" spcFirstLastPara="1" rIns="0" wrap="square" tIns="0">
            <a:spAutoFit/>
          </a:bodyPr>
          <a:lstStyle/>
          <a:p>
            <a:pPr indent="0" lvl="0" marL="0" marR="0" rtl="0" algn="l">
              <a:lnSpc>
                <a:spcPct val="140010"/>
              </a:lnSpc>
              <a:spcBef>
                <a:spcPts val="0"/>
              </a:spcBef>
              <a:spcAft>
                <a:spcPts val="0"/>
              </a:spcAft>
              <a:buNone/>
            </a:pPr>
            <a:r>
              <a:rPr b="1" lang="en" sz="1900">
                <a:solidFill>
                  <a:srgbClr val="2B2C30"/>
                </a:solidFill>
                <a:latin typeface="Public Sans"/>
                <a:ea typeface="Public Sans"/>
                <a:cs typeface="Public Sans"/>
                <a:sym typeface="Public Sans"/>
              </a:rPr>
              <a:t>4. </a:t>
            </a:r>
            <a:r>
              <a:rPr b="1" lang="en" sz="1900">
                <a:solidFill>
                  <a:srgbClr val="2B2C30"/>
                </a:solidFill>
                <a:latin typeface="Public Sans"/>
                <a:ea typeface="Public Sans"/>
                <a:cs typeface="Public Sans"/>
                <a:sym typeface="Public Sans"/>
              </a:rPr>
              <a:t>DATA &amp; DATA SOURCE</a:t>
            </a:r>
            <a:endParaRPr sz="700"/>
          </a:p>
        </p:txBody>
      </p:sp>
      <p:cxnSp>
        <p:nvCxnSpPr>
          <p:cNvPr id="163" name="Google Shape;163;p29"/>
          <p:cNvCxnSpPr/>
          <p:nvPr/>
        </p:nvCxnSpPr>
        <p:spPr>
          <a:xfrm flipH="1" rot="10800000">
            <a:off x="514347" y="880435"/>
            <a:ext cx="8115300" cy="19200"/>
          </a:xfrm>
          <a:prstGeom prst="straightConnector1">
            <a:avLst/>
          </a:prstGeom>
          <a:noFill/>
          <a:ln cap="flat" cmpd="sng" w="9525">
            <a:solidFill>
              <a:srgbClr val="2B2C30"/>
            </a:solidFill>
            <a:prstDash val="solid"/>
            <a:round/>
            <a:headEnd len="sm" w="sm" type="none"/>
            <a:tailEnd len="sm" w="sm" type="none"/>
          </a:ln>
        </p:spPr>
      </p:cxnSp>
      <p:sp>
        <p:nvSpPr>
          <p:cNvPr id="164" name="Google Shape;164;p29"/>
          <p:cNvSpPr txBox="1"/>
          <p:nvPr/>
        </p:nvSpPr>
        <p:spPr>
          <a:xfrm>
            <a:off x="514350" y="1253100"/>
            <a:ext cx="7933500" cy="2822100"/>
          </a:xfrm>
          <a:prstGeom prst="rect">
            <a:avLst/>
          </a:prstGeom>
          <a:noFill/>
          <a:ln>
            <a:noFill/>
          </a:ln>
        </p:spPr>
        <p:txBody>
          <a:bodyPr anchorCtr="0" anchor="t" bIns="0" lIns="0" spcFirstLastPara="1" rIns="0" wrap="square" tIns="0">
            <a:noAutofit/>
          </a:bodyPr>
          <a:lstStyle/>
          <a:p>
            <a:pPr indent="0" lvl="0" marL="0" rtl="0" algn="l">
              <a:lnSpc>
                <a:spcPct val="150000"/>
              </a:lnSpc>
              <a:spcBef>
                <a:spcPts val="0"/>
              </a:spcBef>
              <a:spcAft>
                <a:spcPts val="0"/>
              </a:spcAft>
              <a:buNone/>
            </a:pPr>
            <a:r>
              <a:rPr lang="en" sz="1200">
                <a:solidFill>
                  <a:srgbClr val="2B2C30"/>
                </a:solidFill>
                <a:latin typeface="Public Sans"/>
                <a:ea typeface="Public Sans"/>
                <a:cs typeface="Public Sans"/>
                <a:sym typeface="Public Sans"/>
              </a:rPr>
              <a:t>Main Source:</a:t>
            </a:r>
            <a:endParaRPr sz="1200">
              <a:solidFill>
                <a:srgbClr val="2B2C30"/>
              </a:solidFill>
              <a:latin typeface="Public Sans"/>
              <a:ea typeface="Public Sans"/>
              <a:cs typeface="Public Sans"/>
              <a:sym typeface="Public Sans"/>
            </a:endParaRPr>
          </a:p>
          <a:p>
            <a:pPr indent="-304800" lvl="0" marL="457200" rtl="0" algn="l">
              <a:lnSpc>
                <a:spcPct val="150000"/>
              </a:lnSpc>
              <a:spcBef>
                <a:spcPts val="0"/>
              </a:spcBef>
              <a:spcAft>
                <a:spcPts val="0"/>
              </a:spcAft>
              <a:buClr>
                <a:srgbClr val="2B2C30"/>
              </a:buClr>
              <a:buSzPts val="1200"/>
              <a:buFont typeface="Public Sans"/>
              <a:buChar char="●"/>
            </a:pPr>
            <a:r>
              <a:rPr lang="en" sz="1200">
                <a:solidFill>
                  <a:srgbClr val="2B2C30"/>
                </a:solidFill>
                <a:latin typeface="Public Sans"/>
                <a:ea typeface="Public Sans"/>
                <a:cs typeface="Public Sans"/>
                <a:sym typeface="Public Sans"/>
              </a:rPr>
              <a:t>New york Taxi Cab Data (Green)</a:t>
            </a:r>
            <a:endParaRPr sz="1200">
              <a:solidFill>
                <a:srgbClr val="2B2C30"/>
              </a:solidFill>
              <a:latin typeface="Public Sans"/>
              <a:ea typeface="Public Sans"/>
              <a:cs typeface="Public Sans"/>
              <a:sym typeface="Public Sans"/>
            </a:endParaRPr>
          </a:p>
          <a:p>
            <a:pPr indent="0" lvl="0" marL="0" rtl="0" algn="l">
              <a:lnSpc>
                <a:spcPct val="150000"/>
              </a:lnSpc>
              <a:spcBef>
                <a:spcPts val="0"/>
              </a:spcBef>
              <a:spcAft>
                <a:spcPts val="0"/>
              </a:spcAft>
              <a:buNone/>
            </a:pPr>
            <a:r>
              <a:rPr lang="en" sz="1200">
                <a:solidFill>
                  <a:srgbClr val="2B2C30"/>
                </a:solidFill>
                <a:latin typeface="Public Sans"/>
                <a:ea typeface="Public Sans"/>
                <a:cs typeface="Public Sans"/>
                <a:sym typeface="Public Sans"/>
              </a:rPr>
              <a:t>External Data:</a:t>
            </a:r>
            <a:endParaRPr sz="1200">
              <a:solidFill>
                <a:srgbClr val="2B2C30"/>
              </a:solidFill>
              <a:latin typeface="Public Sans"/>
              <a:ea typeface="Public Sans"/>
              <a:cs typeface="Public Sans"/>
              <a:sym typeface="Public Sans"/>
            </a:endParaRPr>
          </a:p>
          <a:p>
            <a:pPr indent="-304800" lvl="0" marL="457200" rtl="0" algn="l">
              <a:lnSpc>
                <a:spcPct val="150000"/>
              </a:lnSpc>
              <a:spcBef>
                <a:spcPts val="0"/>
              </a:spcBef>
              <a:spcAft>
                <a:spcPts val="0"/>
              </a:spcAft>
              <a:buClr>
                <a:srgbClr val="2B2C30"/>
              </a:buClr>
              <a:buSzPts val="1200"/>
              <a:buFont typeface="Public Sans"/>
              <a:buChar char="●"/>
            </a:pPr>
            <a:r>
              <a:rPr lang="en" sz="1200">
                <a:solidFill>
                  <a:srgbClr val="2B2C30"/>
                </a:solidFill>
                <a:latin typeface="Public Sans"/>
                <a:ea typeface="Public Sans"/>
                <a:cs typeface="Public Sans"/>
                <a:sym typeface="Public Sans"/>
              </a:rPr>
              <a:t>Geographical data of NYC </a:t>
            </a:r>
            <a:endParaRPr sz="1200">
              <a:solidFill>
                <a:srgbClr val="2B2C30"/>
              </a:solidFill>
              <a:latin typeface="Public Sans"/>
              <a:ea typeface="Public Sans"/>
              <a:cs typeface="Public Sans"/>
              <a:sym typeface="Public Sans"/>
            </a:endParaRPr>
          </a:p>
          <a:p>
            <a:pPr indent="-304800" lvl="1" marL="914400" rtl="0" algn="l">
              <a:lnSpc>
                <a:spcPct val="150000"/>
              </a:lnSpc>
              <a:spcBef>
                <a:spcPts val="0"/>
              </a:spcBef>
              <a:spcAft>
                <a:spcPts val="0"/>
              </a:spcAft>
              <a:buClr>
                <a:srgbClr val="2B2C30"/>
              </a:buClr>
              <a:buSzPts val="1200"/>
              <a:buFont typeface="Public Sans"/>
              <a:buChar char="○"/>
            </a:pPr>
            <a:r>
              <a:rPr lang="en" sz="1200">
                <a:solidFill>
                  <a:srgbClr val="2B2C30"/>
                </a:solidFill>
                <a:latin typeface="Public Sans"/>
                <a:ea typeface="Public Sans"/>
                <a:cs typeface="Public Sans"/>
                <a:sym typeface="Public Sans"/>
              </a:rPr>
              <a:t>Coordinates of each zone in NYC</a:t>
            </a:r>
            <a:endParaRPr sz="1200">
              <a:solidFill>
                <a:srgbClr val="2B2C30"/>
              </a:solidFill>
              <a:latin typeface="Public Sans"/>
              <a:ea typeface="Public Sans"/>
              <a:cs typeface="Public Sans"/>
              <a:sym typeface="Public Sans"/>
            </a:endParaRPr>
          </a:p>
          <a:p>
            <a:pPr indent="-304800" lvl="1" marL="914400" rtl="0" algn="l">
              <a:lnSpc>
                <a:spcPct val="150000"/>
              </a:lnSpc>
              <a:spcBef>
                <a:spcPts val="0"/>
              </a:spcBef>
              <a:spcAft>
                <a:spcPts val="0"/>
              </a:spcAft>
              <a:buClr>
                <a:srgbClr val="2B2C30"/>
              </a:buClr>
              <a:buSzPts val="1200"/>
              <a:buFont typeface="Public Sans"/>
              <a:buChar char="○"/>
            </a:pPr>
            <a:r>
              <a:rPr lang="en" sz="1200">
                <a:solidFill>
                  <a:schemeClr val="dk1"/>
                </a:solidFill>
                <a:latin typeface="Public Sans"/>
                <a:ea typeface="Public Sans"/>
                <a:cs typeface="Public Sans"/>
                <a:sym typeface="Public Sans"/>
              </a:rPr>
              <a:t>(</a:t>
            </a:r>
            <a:r>
              <a:rPr lang="en" sz="1200">
                <a:solidFill>
                  <a:schemeClr val="dk1"/>
                </a:solidFill>
                <a:uFill>
                  <a:noFill/>
                </a:uFill>
                <a:latin typeface="Public Sans"/>
                <a:ea typeface="Public Sans"/>
                <a:cs typeface="Public Sans"/>
                <a:sym typeface="Public Sans"/>
                <a:hlinkClick r:id="rId3">
                  <a:extLst>
                    <a:ext uri="{A12FA001-AC4F-418D-AE19-62706E023703}">
                      <ahyp:hlinkClr val="tx"/>
                    </a:ext>
                  </a:extLst>
                </a:hlinkClick>
              </a:rPr>
              <a:t>https://data.cityofnewyork.us/Transportation/NYC-Taxi-Zones/d3c5-ddgc</a:t>
            </a:r>
            <a:r>
              <a:rPr lang="en" sz="1200">
                <a:solidFill>
                  <a:srgbClr val="2B2C30"/>
                </a:solidFill>
                <a:latin typeface="Public Sans"/>
                <a:ea typeface="Public Sans"/>
                <a:cs typeface="Public Sans"/>
                <a:sym typeface="Public Sans"/>
              </a:rPr>
              <a:t>)</a:t>
            </a:r>
            <a:endParaRPr sz="1200">
              <a:solidFill>
                <a:srgbClr val="2B2C30"/>
              </a:solidFill>
              <a:latin typeface="Public Sans"/>
              <a:ea typeface="Public Sans"/>
              <a:cs typeface="Public Sans"/>
              <a:sym typeface="Public Sans"/>
            </a:endParaRPr>
          </a:p>
          <a:p>
            <a:pPr indent="-304800" lvl="0" marL="457200" rtl="0" algn="l">
              <a:lnSpc>
                <a:spcPct val="150000"/>
              </a:lnSpc>
              <a:spcBef>
                <a:spcPts val="0"/>
              </a:spcBef>
              <a:spcAft>
                <a:spcPts val="0"/>
              </a:spcAft>
              <a:buClr>
                <a:srgbClr val="2B2C30"/>
              </a:buClr>
              <a:buSzPts val="1200"/>
              <a:buFont typeface="Public Sans"/>
              <a:buChar char="●"/>
            </a:pPr>
            <a:r>
              <a:rPr lang="en" sz="1200">
                <a:solidFill>
                  <a:srgbClr val="2B2C30"/>
                </a:solidFill>
                <a:latin typeface="Public Sans"/>
                <a:ea typeface="Public Sans"/>
                <a:cs typeface="Public Sans"/>
                <a:sym typeface="Public Sans"/>
              </a:rPr>
              <a:t>Taxi Zone Lookup Table </a:t>
            </a:r>
            <a:r>
              <a:rPr lang="en" sz="1200">
                <a:solidFill>
                  <a:srgbClr val="2B2C30"/>
                </a:solidFill>
                <a:latin typeface="Public Sans"/>
                <a:ea typeface="Public Sans"/>
                <a:cs typeface="Public Sans"/>
                <a:sym typeface="Public Sans"/>
              </a:rPr>
              <a:t>(Names of Each Zone)</a:t>
            </a:r>
            <a:endParaRPr sz="1200">
              <a:solidFill>
                <a:srgbClr val="2B2C30"/>
              </a:solidFill>
              <a:latin typeface="Public Sans"/>
              <a:ea typeface="Public Sans"/>
              <a:cs typeface="Public Sans"/>
              <a:sym typeface="Public Sans"/>
            </a:endParaRPr>
          </a:p>
          <a:p>
            <a:pPr indent="-304800" lvl="1" marL="914400" rtl="0" algn="l">
              <a:lnSpc>
                <a:spcPct val="150000"/>
              </a:lnSpc>
              <a:spcBef>
                <a:spcPts val="0"/>
              </a:spcBef>
              <a:spcAft>
                <a:spcPts val="0"/>
              </a:spcAft>
              <a:buClr>
                <a:srgbClr val="2B2C30"/>
              </a:buClr>
              <a:buSzPts val="1200"/>
              <a:buFont typeface="Public Sans"/>
              <a:buChar char="○"/>
            </a:pPr>
            <a:r>
              <a:rPr lang="en" sz="1200">
                <a:solidFill>
                  <a:srgbClr val="2B2C30"/>
                </a:solidFill>
                <a:latin typeface="Public Sans"/>
                <a:ea typeface="Public Sans"/>
                <a:cs typeface="Public Sans"/>
                <a:sym typeface="Public Sans"/>
              </a:rPr>
              <a:t>Name of each zone and Borough </a:t>
            </a:r>
            <a:endParaRPr sz="1200">
              <a:solidFill>
                <a:srgbClr val="2B2C30"/>
              </a:solidFill>
              <a:latin typeface="Public Sans"/>
              <a:ea typeface="Public Sans"/>
              <a:cs typeface="Public Sans"/>
              <a:sym typeface="Public Sans"/>
            </a:endParaRPr>
          </a:p>
          <a:p>
            <a:pPr indent="-304800" lvl="1" marL="914400" rtl="0" algn="l">
              <a:lnSpc>
                <a:spcPct val="150000"/>
              </a:lnSpc>
              <a:spcBef>
                <a:spcPts val="0"/>
              </a:spcBef>
              <a:spcAft>
                <a:spcPts val="0"/>
              </a:spcAft>
              <a:buClr>
                <a:srgbClr val="2B2C30"/>
              </a:buClr>
              <a:buSzPts val="1200"/>
              <a:buFont typeface="Public Sans"/>
              <a:buChar char="○"/>
            </a:pPr>
            <a:r>
              <a:rPr lang="en" sz="1200">
                <a:solidFill>
                  <a:srgbClr val="2B2C30"/>
                </a:solidFill>
                <a:latin typeface="Public Sans"/>
                <a:ea typeface="Public Sans"/>
                <a:cs typeface="Public Sans"/>
                <a:sym typeface="Public Sans"/>
              </a:rPr>
              <a:t>(https://data.cityofnewyork.us/Transportation/NYC-Taxi-Zones/d3c5-ddgc)</a:t>
            </a:r>
            <a:br>
              <a:rPr lang="en" sz="1200">
                <a:solidFill>
                  <a:srgbClr val="2B2C30"/>
                </a:solidFill>
                <a:latin typeface="Public Sans"/>
                <a:ea typeface="Public Sans"/>
                <a:cs typeface="Public Sans"/>
                <a:sym typeface="Public Sans"/>
              </a:rPr>
            </a:br>
            <a:br>
              <a:rPr lang="en" sz="1200">
                <a:solidFill>
                  <a:srgbClr val="2B2C30"/>
                </a:solidFill>
                <a:latin typeface="Public Sans"/>
                <a:ea typeface="Public Sans"/>
                <a:cs typeface="Public Sans"/>
                <a:sym typeface="Public Sans"/>
              </a:rPr>
            </a:br>
            <a:br>
              <a:rPr lang="en" sz="1200">
                <a:solidFill>
                  <a:srgbClr val="2B2C30"/>
                </a:solidFill>
                <a:latin typeface="Public Sans"/>
                <a:ea typeface="Public Sans"/>
                <a:cs typeface="Public Sans"/>
                <a:sym typeface="Public Sans"/>
              </a:rPr>
            </a:br>
            <a:endParaRPr sz="1200">
              <a:solidFill>
                <a:srgbClr val="2B2C30"/>
              </a:solidFill>
              <a:latin typeface="Public Sans"/>
              <a:ea typeface="Public Sans"/>
              <a:cs typeface="Public Sans"/>
              <a:sym typeface="Public Sans"/>
            </a:endParaRPr>
          </a:p>
          <a:p>
            <a:pPr indent="0" lvl="0" marL="457200" rtl="0" algn="l">
              <a:lnSpc>
                <a:spcPct val="150000"/>
              </a:lnSpc>
              <a:spcBef>
                <a:spcPts val="0"/>
              </a:spcBef>
              <a:spcAft>
                <a:spcPts val="0"/>
              </a:spcAft>
              <a:buNone/>
            </a:pPr>
            <a:r>
              <a:t/>
            </a:r>
            <a:endParaRPr sz="1000">
              <a:solidFill>
                <a:srgbClr val="2B2C30"/>
              </a:solidFill>
              <a:latin typeface="Public Sans"/>
              <a:ea typeface="Public Sans"/>
              <a:cs typeface="Public Sans"/>
              <a:sym typeface="Public Sans"/>
            </a:endParaRPr>
          </a:p>
          <a:p>
            <a:pPr indent="0" lvl="0" marL="457200" marR="0" rtl="0" algn="l">
              <a:lnSpc>
                <a:spcPct val="150000"/>
              </a:lnSpc>
              <a:spcBef>
                <a:spcPts val="0"/>
              </a:spcBef>
              <a:spcAft>
                <a:spcPts val="0"/>
              </a:spcAft>
              <a:buNone/>
            </a:pPr>
            <a:r>
              <a:t/>
            </a:r>
            <a:endParaRPr sz="1000">
              <a:solidFill>
                <a:srgbClr val="2B2C30"/>
              </a:solidFill>
              <a:latin typeface="Public Sans"/>
              <a:ea typeface="Public Sans"/>
              <a:cs typeface="Public Sans"/>
              <a:sym typeface="Public San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EE7"/>
        </a:solidFill>
      </p:bgPr>
    </p:bg>
    <p:spTree>
      <p:nvGrpSpPr>
        <p:cNvPr id="168" name="Shape 168"/>
        <p:cNvGrpSpPr/>
        <p:nvPr/>
      </p:nvGrpSpPr>
      <p:grpSpPr>
        <a:xfrm>
          <a:off x="0" y="0"/>
          <a:ext cx="0" cy="0"/>
          <a:chOff x="0" y="0"/>
          <a:chExt cx="0" cy="0"/>
        </a:xfrm>
      </p:grpSpPr>
      <p:sp>
        <p:nvSpPr>
          <p:cNvPr id="169" name="Google Shape;169;p30"/>
          <p:cNvSpPr txBox="1"/>
          <p:nvPr/>
        </p:nvSpPr>
        <p:spPr>
          <a:xfrm>
            <a:off x="503435" y="471488"/>
            <a:ext cx="8115300" cy="292500"/>
          </a:xfrm>
          <a:prstGeom prst="rect">
            <a:avLst/>
          </a:prstGeom>
          <a:noFill/>
          <a:ln>
            <a:noFill/>
          </a:ln>
        </p:spPr>
        <p:txBody>
          <a:bodyPr anchorCtr="0" anchor="t" bIns="0" lIns="0" spcFirstLastPara="1" rIns="0" wrap="square" tIns="0">
            <a:spAutoFit/>
          </a:bodyPr>
          <a:lstStyle/>
          <a:p>
            <a:pPr indent="0" lvl="0" marL="0" marR="0" rtl="0" algn="l">
              <a:lnSpc>
                <a:spcPct val="140010"/>
              </a:lnSpc>
              <a:spcBef>
                <a:spcPts val="0"/>
              </a:spcBef>
              <a:spcAft>
                <a:spcPts val="0"/>
              </a:spcAft>
              <a:buNone/>
            </a:pPr>
            <a:r>
              <a:rPr b="1" lang="en" sz="1900">
                <a:solidFill>
                  <a:srgbClr val="2B2C30"/>
                </a:solidFill>
                <a:latin typeface="Public Sans"/>
                <a:ea typeface="Public Sans"/>
                <a:cs typeface="Public Sans"/>
                <a:sym typeface="Public Sans"/>
              </a:rPr>
              <a:t>5. ETL – Location Dimension</a:t>
            </a:r>
            <a:endParaRPr b="1" sz="1900">
              <a:solidFill>
                <a:srgbClr val="2B2C30"/>
              </a:solidFill>
              <a:latin typeface="Public Sans"/>
              <a:ea typeface="Public Sans"/>
              <a:cs typeface="Public Sans"/>
              <a:sym typeface="Public Sans"/>
            </a:endParaRPr>
          </a:p>
        </p:txBody>
      </p:sp>
      <p:pic>
        <p:nvPicPr>
          <p:cNvPr id="170" name="Google Shape;170;p30"/>
          <p:cNvPicPr preferRelativeResize="0"/>
          <p:nvPr/>
        </p:nvPicPr>
        <p:blipFill>
          <a:blip r:embed="rId3">
            <a:alphaModFix/>
          </a:blip>
          <a:stretch>
            <a:fillRect/>
          </a:stretch>
        </p:blipFill>
        <p:spPr>
          <a:xfrm>
            <a:off x="322350" y="963151"/>
            <a:ext cx="7063400" cy="2996000"/>
          </a:xfrm>
          <a:prstGeom prst="rect">
            <a:avLst/>
          </a:prstGeom>
          <a:noFill/>
          <a:ln>
            <a:noFill/>
          </a:ln>
        </p:spPr>
      </p:pic>
      <p:sp>
        <p:nvSpPr>
          <p:cNvPr id="171" name="Google Shape;171;p30"/>
          <p:cNvSpPr txBox="1"/>
          <p:nvPr/>
        </p:nvSpPr>
        <p:spPr>
          <a:xfrm>
            <a:off x="446150" y="4158300"/>
            <a:ext cx="6939600" cy="75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dk1"/>
                </a:solidFill>
                <a:latin typeface="Calibri"/>
                <a:ea typeface="Calibri"/>
                <a:cs typeface="Calibri"/>
                <a:sym typeface="Calibri"/>
              </a:rPr>
              <a:t>Result: </a:t>
            </a:r>
            <a:r>
              <a:rPr b="1" lang="en" sz="1600">
                <a:solidFill>
                  <a:schemeClr val="dk1"/>
                </a:solidFill>
                <a:latin typeface="Calibri"/>
                <a:ea typeface="Calibri"/>
                <a:cs typeface="Calibri"/>
                <a:sym typeface="Calibri"/>
              </a:rPr>
              <a:t>7 columns</a:t>
            </a:r>
            <a:r>
              <a:rPr lang="en" sz="1600">
                <a:solidFill>
                  <a:schemeClr val="dk1"/>
                </a:solidFill>
                <a:latin typeface="Calibri"/>
                <a:ea typeface="Calibri"/>
                <a:cs typeface="Calibri"/>
                <a:sym typeface="Calibri"/>
              </a:rPr>
              <a:t> &amp; </a:t>
            </a:r>
            <a:r>
              <a:rPr b="1" lang="en" sz="1600">
                <a:solidFill>
                  <a:schemeClr val="dk1"/>
                </a:solidFill>
                <a:latin typeface="Calibri"/>
                <a:ea typeface="Calibri"/>
                <a:cs typeface="Calibri"/>
                <a:sym typeface="Calibri"/>
              </a:rPr>
              <a:t>70225 rows</a:t>
            </a:r>
            <a:endParaRPr b="1" sz="1600">
              <a:solidFill>
                <a:schemeClr val="dk1"/>
              </a:solidFill>
              <a:latin typeface="Calibri"/>
              <a:ea typeface="Calibri"/>
              <a:cs typeface="Calibri"/>
              <a:sym typeface="Calibri"/>
            </a:endParaRPr>
          </a:p>
          <a:p>
            <a:pPr indent="-330200" lvl="0" marL="457200" rtl="0" algn="l">
              <a:spcBef>
                <a:spcPts val="0"/>
              </a:spcBef>
              <a:spcAft>
                <a:spcPts val="0"/>
              </a:spcAft>
              <a:buClr>
                <a:schemeClr val="dk1"/>
              </a:buClr>
              <a:buSzPts val="1600"/>
              <a:buFont typeface="Calibri"/>
              <a:buChar char="●"/>
            </a:pPr>
            <a:r>
              <a:rPr lang="en" sz="1600">
                <a:solidFill>
                  <a:schemeClr val="dk1"/>
                </a:solidFill>
                <a:latin typeface="Calibri"/>
                <a:ea typeface="Calibri"/>
                <a:cs typeface="Calibri"/>
                <a:sym typeface="Calibri"/>
              </a:rPr>
              <a:t>Not expected to increase</a:t>
            </a:r>
            <a:endParaRPr sz="1600">
              <a:solidFill>
                <a:schemeClr val="dk1"/>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EE7"/>
        </a:solidFill>
      </p:bgPr>
    </p:bg>
    <p:spTree>
      <p:nvGrpSpPr>
        <p:cNvPr id="175" name="Shape 175"/>
        <p:cNvGrpSpPr/>
        <p:nvPr/>
      </p:nvGrpSpPr>
      <p:grpSpPr>
        <a:xfrm>
          <a:off x="0" y="0"/>
          <a:ext cx="0" cy="0"/>
          <a:chOff x="0" y="0"/>
          <a:chExt cx="0" cy="0"/>
        </a:xfrm>
      </p:grpSpPr>
      <p:sp>
        <p:nvSpPr>
          <p:cNvPr id="176" name="Google Shape;176;p31"/>
          <p:cNvSpPr txBox="1"/>
          <p:nvPr/>
        </p:nvSpPr>
        <p:spPr>
          <a:xfrm>
            <a:off x="340311" y="449738"/>
            <a:ext cx="8115300" cy="292500"/>
          </a:xfrm>
          <a:prstGeom prst="rect">
            <a:avLst/>
          </a:prstGeom>
          <a:noFill/>
          <a:ln>
            <a:noFill/>
          </a:ln>
        </p:spPr>
        <p:txBody>
          <a:bodyPr anchorCtr="0" anchor="t" bIns="0" lIns="0" spcFirstLastPara="1" rIns="0" wrap="square" tIns="0">
            <a:spAutoFit/>
          </a:bodyPr>
          <a:lstStyle/>
          <a:p>
            <a:pPr indent="0" lvl="0" marL="0" marR="0" rtl="0" algn="l">
              <a:lnSpc>
                <a:spcPct val="140010"/>
              </a:lnSpc>
              <a:spcBef>
                <a:spcPts val="0"/>
              </a:spcBef>
              <a:spcAft>
                <a:spcPts val="0"/>
              </a:spcAft>
              <a:buNone/>
            </a:pPr>
            <a:r>
              <a:rPr b="1" lang="en" sz="1900">
                <a:solidFill>
                  <a:srgbClr val="2B2C30"/>
                </a:solidFill>
                <a:latin typeface="Public Sans"/>
                <a:ea typeface="Public Sans"/>
                <a:cs typeface="Public Sans"/>
                <a:sym typeface="Public Sans"/>
              </a:rPr>
              <a:t>5. ETL – Vendor,  </a:t>
            </a:r>
            <a:r>
              <a:rPr b="1" lang="en" sz="1900">
                <a:solidFill>
                  <a:srgbClr val="2B2C30"/>
                </a:solidFill>
                <a:latin typeface="Public Sans"/>
                <a:ea typeface="Public Sans"/>
                <a:cs typeface="Public Sans"/>
                <a:sym typeface="Public Sans"/>
              </a:rPr>
              <a:t>Rate Code </a:t>
            </a:r>
            <a:r>
              <a:rPr b="1" lang="en" sz="1900">
                <a:solidFill>
                  <a:srgbClr val="2B2C30"/>
                </a:solidFill>
                <a:latin typeface="Public Sans"/>
                <a:ea typeface="Public Sans"/>
                <a:cs typeface="Public Sans"/>
                <a:sym typeface="Public Sans"/>
              </a:rPr>
              <a:t>Dimension</a:t>
            </a:r>
            <a:endParaRPr b="1" sz="1900">
              <a:solidFill>
                <a:srgbClr val="2B2C30"/>
              </a:solidFill>
              <a:latin typeface="Public Sans"/>
              <a:ea typeface="Public Sans"/>
              <a:cs typeface="Public Sans"/>
              <a:sym typeface="Public Sans"/>
            </a:endParaRPr>
          </a:p>
        </p:txBody>
      </p:sp>
      <p:pic>
        <p:nvPicPr>
          <p:cNvPr id="177" name="Google Shape;177;p31"/>
          <p:cNvPicPr preferRelativeResize="0"/>
          <p:nvPr/>
        </p:nvPicPr>
        <p:blipFill>
          <a:blip r:embed="rId3">
            <a:alphaModFix/>
          </a:blip>
          <a:stretch>
            <a:fillRect/>
          </a:stretch>
        </p:blipFill>
        <p:spPr>
          <a:xfrm>
            <a:off x="340300" y="1133877"/>
            <a:ext cx="5601675" cy="1262800"/>
          </a:xfrm>
          <a:prstGeom prst="rect">
            <a:avLst/>
          </a:prstGeom>
          <a:noFill/>
          <a:ln>
            <a:noFill/>
          </a:ln>
        </p:spPr>
      </p:pic>
      <p:pic>
        <p:nvPicPr>
          <p:cNvPr id="178" name="Google Shape;178;p31"/>
          <p:cNvPicPr preferRelativeResize="0"/>
          <p:nvPr/>
        </p:nvPicPr>
        <p:blipFill>
          <a:blip r:embed="rId4">
            <a:alphaModFix/>
          </a:blip>
          <a:stretch>
            <a:fillRect/>
          </a:stretch>
        </p:blipFill>
        <p:spPr>
          <a:xfrm>
            <a:off x="340300" y="2571751"/>
            <a:ext cx="5601675" cy="1262805"/>
          </a:xfrm>
          <a:prstGeom prst="rect">
            <a:avLst/>
          </a:prstGeom>
          <a:noFill/>
          <a:ln>
            <a:noFill/>
          </a:ln>
        </p:spPr>
      </p:pic>
      <p:sp>
        <p:nvSpPr>
          <p:cNvPr id="179" name="Google Shape;179;p31"/>
          <p:cNvSpPr txBox="1"/>
          <p:nvPr/>
        </p:nvSpPr>
        <p:spPr>
          <a:xfrm>
            <a:off x="6101025" y="1243975"/>
            <a:ext cx="2916000" cy="68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dk1"/>
                </a:solidFill>
                <a:latin typeface="Calibri"/>
                <a:ea typeface="Calibri"/>
                <a:cs typeface="Calibri"/>
                <a:sym typeface="Calibri"/>
              </a:rPr>
              <a:t>Result: </a:t>
            </a:r>
            <a:r>
              <a:rPr b="1" lang="en" sz="1600">
                <a:solidFill>
                  <a:schemeClr val="dk1"/>
                </a:solidFill>
                <a:latin typeface="Calibri"/>
                <a:ea typeface="Calibri"/>
                <a:cs typeface="Calibri"/>
                <a:sym typeface="Calibri"/>
              </a:rPr>
              <a:t>2</a:t>
            </a:r>
            <a:r>
              <a:rPr b="1" lang="en" sz="1600">
                <a:solidFill>
                  <a:schemeClr val="dk1"/>
                </a:solidFill>
                <a:latin typeface="Calibri"/>
                <a:ea typeface="Calibri"/>
                <a:cs typeface="Calibri"/>
                <a:sym typeface="Calibri"/>
              </a:rPr>
              <a:t> columns</a:t>
            </a:r>
            <a:r>
              <a:rPr lang="en" sz="1600">
                <a:solidFill>
                  <a:schemeClr val="dk1"/>
                </a:solidFill>
                <a:latin typeface="Calibri"/>
                <a:ea typeface="Calibri"/>
                <a:cs typeface="Calibri"/>
                <a:sym typeface="Calibri"/>
              </a:rPr>
              <a:t> &amp; </a:t>
            </a:r>
            <a:r>
              <a:rPr b="1" lang="en" sz="1600">
                <a:solidFill>
                  <a:schemeClr val="dk1"/>
                </a:solidFill>
                <a:latin typeface="Calibri"/>
                <a:ea typeface="Calibri"/>
                <a:cs typeface="Calibri"/>
                <a:sym typeface="Calibri"/>
              </a:rPr>
              <a:t>3 </a:t>
            </a:r>
            <a:r>
              <a:rPr b="1" lang="en" sz="1600">
                <a:solidFill>
                  <a:schemeClr val="dk1"/>
                </a:solidFill>
                <a:latin typeface="Calibri"/>
                <a:ea typeface="Calibri"/>
                <a:cs typeface="Calibri"/>
                <a:sym typeface="Calibri"/>
              </a:rPr>
              <a:t>rows</a:t>
            </a:r>
            <a:endParaRPr b="1" sz="1600">
              <a:solidFill>
                <a:schemeClr val="dk1"/>
              </a:solidFill>
              <a:latin typeface="Calibri"/>
              <a:ea typeface="Calibri"/>
              <a:cs typeface="Calibri"/>
              <a:sym typeface="Calibri"/>
            </a:endParaRPr>
          </a:p>
          <a:p>
            <a:pPr indent="-330200" lvl="0" marL="457200" rtl="0" algn="l">
              <a:spcBef>
                <a:spcPts val="0"/>
              </a:spcBef>
              <a:spcAft>
                <a:spcPts val="0"/>
              </a:spcAft>
              <a:buClr>
                <a:schemeClr val="dk1"/>
              </a:buClr>
              <a:buSzPts val="1600"/>
              <a:buFont typeface="Calibri"/>
              <a:buChar char="●"/>
            </a:pPr>
            <a:r>
              <a:rPr lang="en" sz="1600">
                <a:solidFill>
                  <a:schemeClr val="dk1"/>
                </a:solidFill>
                <a:latin typeface="Calibri"/>
                <a:ea typeface="Calibri"/>
                <a:cs typeface="Calibri"/>
                <a:sym typeface="Calibri"/>
              </a:rPr>
              <a:t>Not expected to increase</a:t>
            </a:r>
            <a:endParaRPr b="1" sz="1600">
              <a:solidFill>
                <a:schemeClr val="dk1"/>
              </a:solidFill>
              <a:latin typeface="Calibri"/>
              <a:ea typeface="Calibri"/>
              <a:cs typeface="Calibri"/>
              <a:sym typeface="Calibri"/>
            </a:endParaRPr>
          </a:p>
        </p:txBody>
      </p:sp>
      <p:sp>
        <p:nvSpPr>
          <p:cNvPr id="180" name="Google Shape;180;p31"/>
          <p:cNvSpPr txBox="1"/>
          <p:nvPr/>
        </p:nvSpPr>
        <p:spPr>
          <a:xfrm>
            <a:off x="6101025" y="2657775"/>
            <a:ext cx="2916000" cy="68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dk1"/>
                </a:solidFill>
                <a:latin typeface="Calibri"/>
                <a:ea typeface="Calibri"/>
                <a:cs typeface="Calibri"/>
                <a:sym typeface="Calibri"/>
              </a:rPr>
              <a:t>Result: </a:t>
            </a:r>
            <a:r>
              <a:rPr b="1" lang="en" sz="1600">
                <a:solidFill>
                  <a:schemeClr val="dk1"/>
                </a:solidFill>
                <a:latin typeface="Calibri"/>
                <a:ea typeface="Calibri"/>
                <a:cs typeface="Calibri"/>
                <a:sym typeface="Calibri"/>
              </a:rPr>
              <a:t>2 columns</a:t>
            </a:r>
            <a:r>
              <a:rPr lang="en" sz="1600">
                <a:solidFill>
                  <a:schemeClr val="dk1"/>
                </a:solidFill>
                <a:latin typeface="Calibri"/>
                <a:ea typeface="Calibri"/>
                <a:cs typeface="Calibri"/>
                <a:sym typeface="Calibri"/>
              </a:rPr>
              <a:t> &amp; </a:t>
            </a:r>
            <a:r>
              <a:rPr b="1" lang="en" sz="1600">
                <a:solidFill>
                  <a:schemeClr val="dk1"/>
                </a:solidFill>
                <a:latin typeface="Calibri"/>
                <a:ea typeface="Calibri"/>
                <a:cs typeface="Calibri"/>
                <a:sym typeface="Calibri"/>
              </a:rPr>
              <a:t>7</a:t>
            </a:r>
            <a:r>
              <a:rPr b="1" lang="en" sz="1600">
                <a:solidFill>
                  <a:schemeClr val="dk1"/>
                </a:solidFill>
                <a:latin typeface="Calibri"/>
                <a:ea typeface="Calibri"/>
                <a:cs typeface="Calibri"/>
                <a:sym typeface="Calibri"/>
              </a:rPr>
              <a:t> rows</a:t>
            </a:r>
            <a:endParaRPr b="1" sz="1600">
              <a:solidFill>
                <a:schemeClr val="dk1"/>
              </a:solidFill>
              <a:latin typeface="Calibri"/>
              <a:ea typeface="Calibri"/>
              <a:cs typeface="Calibri"/>
              <a:sym typeface="Calibri"/>
            </a:endParaRPr>
          </a:p>
          <a:p>
            <a:pPr indent="-330200" lvl="0" marL="457200" rtl="0" algn="l">
              <a:spcBef>
                <a:spcPts val="0"/>
              </a:spcBef>
              <a:spcAft>
                <a:spcPts val="0"/>
              </a:spcAft>
              <a:buClr>
                <a:schemeClr val="dk1"/>
              </a:buClr>
              <a:buSzPts val="1600"/>
              <a:buFont typeface="Calibri"/>
              <a:buChar char="●"/>
            </a:pPr>
            <a:r>
              <a:rPr lang="en" sz="1600">
                <a:solidFill>
                  <a:schemeClr val="dk1"/>
                </a:solidFill>
                <a:latin typeface="Calibri"/>
                <a:ea typeface="Calibri"/>
                <a:cs typeface="Calibri"/>
                <a:sym typeface="Calibri"/>
              </a:rPr>
              <a:t>Not expected to increase</a:t>
            </a:r>
            <a:endParaRPr b="1" sz="1600">
              <a:solidFill>
                <a:schemeClr val="dk1"/>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EE7"/>
        </a:solidFill>
      </p:bgPr>
    </p:bg>
    <p:spTree>
      <p:nvGrpSpPr>
        <p:cNvPr id="184" name="Shape 184"/>
        <p:cNvGrpSpPr/>
        <p:nvPr/>
      </p:nvGrpSpPr>
      <p:grpSpPr>
        <a:xfrm>
          <a:off x="0" y="0"/>
          <a:ext cx="0" cy="0"/>
          <a:chOff x="0" y="0"/>
          <a:chExt cx="0" cy="0"/>
        </a:xfrm>
      </p:grpSpPr>
      <p:sp>
        <p:nvSpPr>
          <p:cNvPr id="185" name="Google Shape;185;p32"/>
          <p:cNvSpPr txBox="1"/>
          <p:nvPr/>
        </p:nvSpPr>
        <p:spPr>
          <a:xfrm>
            <a:off x="503435" y="471488"/>
            <a:ext cx="8115300" cy="292500"/>
          </a:xfrm>
          <a:prstGeom prst="rect">
            <a:avLst/>
          </a:prstGeom>
          <a:noFill/>
          <a:ln>
            <a:noFill/>
          </a:ln>
        </p:spPr>
        <p:txBody>
          <a:bodyPr anchorCtr="0" anchor="t" bIns="0" lIns="0" spcFirstLastPara="1" rIns="0" wrap="square" tIns="0">
            <a:spAutoFit/>
          </a:bodyPr>
          <a:lstStyle/>
          <a:p>
            <a:pPr indent="0" lvl="0" marL="0" rtl="0" algn="l">
              <a:lnSpc>
                <a:spcPct val="140010"/>
              </a:lnSpc>
              <a:spcBef>
                <a:spcPts val="0"/>
              </a:spcBef>
              <a:spcAft>
                <a:spcPts val="0"/>
              </a:spcAft>
              <a:buClr>
                <a:schemeClr val="dk1"/>
              </a:buClr>
              <a:buFont typeface="Arial"/>
              <a:buNone/>
            </a:pPr>
            <a:r>
              <a:rPr b="1" lang="en" sz="1900">
                <a:solidFill>
                  <a:srgbClr val="2B2C30"/>
                </a:solidFill>
                <a:latin typeface="Public Sans"/>
                <a:ea typeface="Public Sans"/>
                <a:cs typeface="Public Sans"/>
                <a:sym typeface="Public Sans"/>
              </a:rPr>
              <a:t>5. ETL – Payment Type, Trip Type Dimension</a:t>
            </a:r>
            <a:endParaRPr b="1" sz="1900">
              <a:solidFill>
                <a:srgbClr val="2B2C30"/>
              </a:solidFill>
              <a:latin typeface="Public Sans"/>
              <a:ea typeface="Public Sans"/>
              <a:cs typeface="Public Sans"/>
              <a:sym typeface="Public Sans"/>
            </a:endParaRPr>
          </a:p>
        </p:txBody>
      </p:sp>
      <p:pic>
        <p:nvPicPr>
          <p:cNvPr id="186" name="Google Shape;186;p32"/>
          <p:cNvPicPr preferRelativeResize="0"/>
          <p:nvPr/>
        </p:nvPicPr>
        <p:blipFill>
          <a:blip r:embed="rId3">
            <a:alphaModFix/>
          </a:blip>
          <a:stretch>
            <a:fillRect/>
          </a:stretch>
        </p:blipFill>
        <p:spPr>
          <a:xfrm>
            <a:off x="340325" y="1285713"/>
            <a:ext cx="5718753" cy="1289200"/>
          </a:xfrm>
          <a:prstGeom prst="rect">
            <a:avLst/>
          </a:prstGeom>
          <a:noFill/>
          <a:ln>
            <a:noFill/>
          </a:ln>
        </p:spPr>
      </p:pic>
      <p:pic>
        <p:nvPicPr>
          <p:cNvPr id="187" name="Google Shape;187;p32"/>
          <p:cNvPicPr preferRelativeResize="0"/>
          <p:nvPr/>
        </p:nvPicPr>
        <p:blipFill>
          <a:blip r:embed="rId4">
            <a:alphaModFix/>
          </a:blip>
          <a:stretch>
            <a:fillRect/>
          </a:stretch>
        </p:blipFill>
        <p:spPr>
          <a:xfrm>
            <a:off x="340300" y="2759525"/>
            <a:ext cx="5718800" cy="1289200"/>
          </a:xfrm>
          <a:prstGeom prst="rect">
            <a:avLst/>
          </a:prstGeom>
          <a:noFill/>
          <a:ln>
            <a:noFill/>
          </a:ln>
        </p:spPr>
      </p:pic>
      <p:sp>
        <p:nvSpPr>
          <p:cNvPr id="188" name="Google Shape;188;p32"/>
          <p:cNvSpPr txBox="1"/>
          <p:nvPr/>
        </p:nvSpPr>
        <p:spPr>
          <a:xfrm>
            <a:off x="6177150" y="1587725"/>
            <a:ext cx="2861400" cy="68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dk1"/>
                </a:solidFill>
                <a:latin typeface="Calibri"/>
                <a:ea typeface="Calibri"/>
                <a:cs typeface="Calibri"/>
                <a:sym typeface="Calibri"/>
              </a:rPr>
              <a:t>Result: </a:t>
            </a:r>
            <a:r>
              <a:rPr b="1" lang="en" sz="1600">
                <a:solidFill>
                  <a:schemeClr val="dk1"/>
                </a:solidFill>
                <a:latin typeface="Calibri"/>
                <a:ea typeface="Calibri"/>
                <a:cs typeface="Calibri"/>
                <a:sym typeface="Calibri"/>
              </a:rPr>
              <a:t>2 columns</a:t>
            </a:r>
            <a:r>
              <a:rPr lang="en" sz="1600">
                <a:solidFill>
                  <a:schemeClr val="dk1"/>
                </a:solidFill>
                <a:latin typeface="Calibri"/>
                <a:ea typeface="Calibri"/>
                <a:cs typeface="Calibri"/>
                <a:sym typeface="Calibri"/>
              </a:rPr>
              <a:t> &amp; </a:t>
            </a:r>
            <a:r>
              <a:rPr b="1" lang="en" sz="1600">
                <a:solidFill>
                  <a:schemeClr val="dk1"/>
                </a:solidFill>
                <a:latin typeface="Calibri"/>
                <a:ea typeface="Calibri"/>
                <a:cs typeface="Calibri"/>
                <a:sym typeface="Calibri"/>
              </a:rPr>
              <a:t>7</a:t>
            </a:r>
            <a:r>
              <a:rPr b="1" lang="en" sz="1600">
                <a:solidFill>
                  <a:schemeClr val="dk1"/>
                </a:solidFill>
                <a:latin typeface="Calibri"/>
                <a:ea typeface="Calibri"/>
                <a:cs typeface="Calibri"/>
                <a:sym typeface="Calibri"/>
              </a:rPr>
              <a:t> rows</a:t>
            </a:r>
            <a:endParaRPr b="1" sz="1600">
              <a:solidFill>
                <a:schemeClr val="dk1"/>
              </a:solidFill>
              <a:latin typeface="Calibri"/>
              <a:ea typeface="Calibri"/>
              <a:cs typeface="Calibri"/>
              <a:sym typeface="Calibri"/>
            </a:endParaRPr>
          </a:p>
          <a:p>
            <a:pPr indent="-330200" lvl="0" marL="457200" rtl="0" algn="l">
              <a:spcBef>
                <a:spcPts val="0"/>
              </a:spcBef>
              <a:spcAft>
                <a:spcPts val="0"/>
              </a:spcAft>
              <a:buClr>
                <a:schemeClr val="dk1"/>
              </a:buClr>
              <a:buSzPts val="1600"/>
              <a:buFont typeface="Calibri"/>
              <a:buChar char="●"/>
            </a:pPr>
            <a:r>
              <a:rPr lang="en" sz="1600">
                <a:solidFill>
                  <a:schemeClr val="dk1"/>
                </a:solidFill>
                <a:latin typeface="Calibri"/>
                <a:ea typeface="Calibri"/>
                <a:cs typeface="Calibri"/>
                <a:sym typeface="Calibri"/>
              </a:rPr>
              <a:t>Not expected to increase</a:t>
            </a:r>
            <a:endParaRPr b="1" sz="1600">
              <a:solidFill>
                <a:schemeClr val="dk1"/>
              </a:solidFill>
              <a:latin typeface="Calibri"/>
              <a:ea typeface="Calibri"/>
              <a:cs typeface="Calibri"/>
              <a:sym typeface="Calibri"/>
            </a:endParaRPr>
          </a:p>
        </p:txBody>
      </p:sp>
      <p:sp>
        <p:nvSpPr>
          <p:cNvPr id="189" name="Google Shape;189;p32"/>
          <p:cNvSpPr txBox="1"/>
          <p:nvPr/>
        </p:nvSpPr>
        <p:spPr>
          <a:xfrm>
            <a:off x="6177150" y="3018025"/>
            <a:ext cx="2861400" cy="68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dk1"/>
                </a:solidFill>
                <a:latin typeface="Calibri"/>
                <a:ea typeface="Calibri"/>
                <a:cs typeface="Calibri"/>
                <a:sym typeface="Calibri"/>
              </a:rPr>
              <a:t>Result: </a:t>
            </a:r>
            <a:r>
              <a:rPr b="1" lang="en" sz="1600">
                <a:solidFill>
                  <a:schemeClr val="dk1"/>
                </a:solidFill>
                <a:latin typeface="Calibri"/>
                <a:ea typeface="Calibri"/>
                <a:cs typeface="Calibri"/>
                <a:sym typeface="Calibri"/>
              </a:rPr>
              <a:t>2 columns</a:t>
            </a:r>
            <a:r>
              <a:rPr lang="en" sz="1600">
                <a:solidFill>
                  <a:schemeClr val="dk1"/>
                </a:solidFill>
                <a:latin typeface="Calibri"/>
                <a:ea typeface="Calibri"/>
                <a:cs typeface="Calibri"/>
                <a:sym typeface="Calibri"/>
              </a:rPr>
              <a:t> &amp; </a:t>
            </a:r>
            <a:r>
              <a:rPr b="1" lang="en" sz="1600">
                <a:solidFill>
                  <a:schemeClr val="dk1"/>
                </a:solidFill>
                <a:latin typeface="Calibri"/>
                <a:ea typeface="Calibri"/>
                <a:cs typeface="Calibri"/>
                <a:sym typeface="Calibri"/>
              </a:rPr>
              <a:t>3 rows</a:t>
            </a:r>
            <a:endParaRPr b="1" sz="1600">
              <a:solidFill>
                <a:schemeClr val="dk1"/>
              </a:solidFill>
              <a:latin typeface="Calibri"/>
              <a:ea typeface="Calibri"/>
              <a:cs typeface="Calibri"/>
              <a:sym typeface="Calibri"/>
            </a:endParaRPr>
          </a:p>
          <a:p>
            <a:pPr indent="-330200" lvl="0" marL="457200" rtl="0" algn="l">
              <a:spcBef>
                <a:spcPts val="0"/>
              </a:spcBef>
              <a:spcAft>
                <a:spcPts val="0"/>
              </a:spcAft>
              <a:buClr>
                <a:schemeClr val="dk1"/>
              </a:buClr>
              <a:buSzPts val="1600"/>
              <a:buFont typeface="Calibri"/>
              <a:buChar char="●"/>
            </a:pPr>
            <a:r>
              <a:rPr lang="en" sz="1600">
                <a:solidFill>
                  <a:schemeClr val="dk1"/>
                </a:solidFill>
                <a:latin typeface="Calibri"/>
                <a:ea typeface="Calibri"/>
                <a:cs typeface="Calibri"/>
                <a:sym typeface="Calibri"/>
              </a:rPr>
              <a:t>Not expected to increase</a:t>
            </a:r>
            <a:endParaRPr b="1" sz="1600">
              <a:solidFill>
                <a:schemeClr val="dk1"/>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EE7"/>
        </a:solidFill>
      </p:bgPr>
    </p:bg>
    <p:spTree>
      <p:nvGrpSpPr>
        <p:cNvPr id="193" name="Shape 193"/>
        <p:cNvGrpSpPr/>
        <p:nvPr/>
      </p:nvGrpSpPr>
      <p:grpSpPr>
        <a:xfrm>
          <a:off x="0" y="0"/>
          <a:ext cx="0" cy="0"/>
          <a:chOff x="0" y="0"/>
          <a:chExt cx="0" cy="0"/>
        </a:xfrm>
      </p:grpSpPr>
      <p:sp>
        <p:nvSpPr>
          <p:cNvPr id="194" name="Google Shape;194;p33"/>
          <p:cNvSpPr txBox="1"/>
          <p:nvPr/>
        </p:nvSpPr>
        <p:spPr>
          <a:xfrm>
            <a:off x="503435" y="471488"/>
            <a:ext cx="8115300" cy="292500"/>
          </a:xfrm>
          <a:prstGeom prst="rect">
            <a:avLst/>
          </a:prstGeom>
          <a:noFill/>
          <a:ln>
            <a:noFill/>
          </a:ln>
        </p:spPr>
        <p:txBody>
          <a:bodyPr anchorCtr="0" anchor="t" bIns="0" lIns="0" spcFirstLastPara="1" rIns="0" wrap="square" tIns="0">
            <a:spAutoFit/>
          </a:bodyPr>
          <a:lstStyle/>
          <a:p>
            <a:pPr indent="0" lvl="0" marL="0" marR="0" rtl="0" algn="l">
              <a:lnSpc>
                <a:spcPct val="140010"/>
              </a:lnSpc>
              <a:spcBef>
                <a:spcPts val="0"/>
              </a:spcBef>
              <a:spcAft>
                <a:spcPts val="0"/>
              </a:spcAft>
              <a:buNone/>
            </a:pPr>
            <a:r>
              <a:rPr b="1" lang="en" sz="1900">
                <a:solidFill>
                  <a:srgbClr val="2B2C30"/>
                </a:solidFill>
                <a:latin typeface="Public Sans"/>
                <a:ea typeface="Public Sans"/>
                <a:cs typeface="Public Sans"/>
                <a:sym typeface="Public Sans"/>
              </a:rPr>
              <a:t>5. ETL (Extraction)</a:t>
            </a:r>
            <a:endParaRPr b="1" sz="1900">
              <a:solidFill>
                <a:srgbClr val="2B2C30"/>
              </a:solidFill>
              <a:latin typeface="Public Sans"/>
              <a:ea typeface="Public Sans"/>
              <a:cs typeface="Public Sans"/>
              <a:sym typeface="Public Sans"/>
            </a:endParaRPr>
          </a:p>
        </p:txBody>
      </p:sp>
      <p:pic>
        <p:nvPicPr>
          <p:cNvPr id="195" name="Google Shape;195;p33"/>
          <p:cNvPicPr preferRelativeResize="0"/>
          <p:nvPr/>
        </p:nvPicPr>
        <p:blipFill>
          <a:blip r:embed="rId3">
            <a:alphaModFix/>
          </a:blip>
          <a:stretch>
            <a:fillRect/>
          </a:stretch>
        </p:blipFill>
        <p:spPr>
          <a:xfrm>
            <a:off x="380224" y="1455175"/>
            <a:ext cx="8361693" cy="2044538"/>
          </a:xfrm>
          <a:prstGeom prst="rect">
            <a:avLst/>
          </a:prstGeom>
          <a:noFill/>
          <a:ln>
            <a:noFill/>
          </a:ln>
        </p:spPr>
      </p:pic>
      <p:sp>
        <p:nvSpPr>
          <p:cNvPr id="196" name="Google Shape;196;p33"/>
          <p:cNvSpPr txBox="1"/>
          <p:nvPr/>
        </p:nvSpPr>
        <p:spPr>
          <a:xfrm>
            <a:off x="380225" y="3603700"/>
            <a:ext cx="6948600" cy="11961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Clr>
                <a:schemeClr val="dk1"/>
              </a:buClr>
              <a:buSzPts val="1600"/>
              <a:buFont typeface="Calibri"/>
              <a:buChar char="●"/>
            </a:pPr>
            <a:r>
              <a:rPr lang="en" sz="1600">
                <a:solidFill>
                  <a:schemeClr val="dk1"/>
                </a:solidFill>
                <a:latin typeface="Calibri"/>
                <a:ea typeface="Calibri"/>
                <a:cs typeface="Calibri"/>
                <a:sym typeface="Calibri"/>
              </a:rPr>
              <a:t>Extract data by month</a:t>
            </a:r>
            <a:endParaRPr sz="1600">
              <a:solidFill>
                <a:schemeClr val="dk1"/>
              </a:solidFill>
              <a:latin typeface="Calibri"/>
              <a:ea typeface="Calibri"/>
              <a:cs typeface="Calibri"/>
              <a:sym typeface="Calibri"/>
            </a:endParaRPr>
          </a:p>
          <a:p>
            <a:pPr indent="-330200" lvl="0" marL="457200" rtl="0" algn="l">
              <a:spcBef>
                <a:spcPts val="0"/>
              </a:spcBef>
              <a:spcAft>
                <a:spcPts val="0"/>
              </a:spcAft>
              <a:buClr>
                <a:schemeClr val="dk1"/>
              </a:buClr>
              <a:buSzPts val="1600"/>
              <a:buFont typeface="Calibri"/>
              <a:buChar char="●"/>
            </a:pPr>
            <a:r>
              <a:rPr lang="en" sz="1600">
                <a:solidFill>
                  <a:schemeClr val="dk1"/>
                </a:solidFill>
                <a:latin typeface="Calibri"/>
                <a:ea typeface="Calibri"/>
                <a:cs typeface="Calibri"/>
                <a:sym typeface="Calibri"/>
              </a:rPr>
              <a:t>Start: 01/2015</a:t>
            </a:r>
            <a:endParaRPr sz="1600">
              <a:solidFill>
                <a:schemeClr val="dk1"/>
              </a:solidFill>
              <a:latin typeface="Calibri"/>
              <a:ea typeface="Calibri"/>
              <a:cs typeface="Calibri"/>
              <a:sym typeface="Calibri"/>
            </a:endParaRPr>
          </a:p>
          <a:p>
            <a:pPr indent="-330200" lvl="0" marL="457200" rtl="0" algn="l">
              <a:spcBef>
                <a:spcPts val="0"/>
              </a:spcBef>
              <a:spcAft>
                <a:spcPts val="0"/>
              </a:spcAft>
              <a:buClr>
                <a:schemeClr val="dk1"/>
              </a:buClr>
              <a:buSzPts val="1600"/>
              <a:buFont typeface="Calibri"/>
              <a:buChar char="●"/>
            </a:pPr>
            <a:r>
              <a:rPr lang="en" sz="1600">
                <a:solidFill>
                  <a:schemeClr val="dk1"/>
                </a:solidFill>
                <a:latin typeface="Calibri"/>
                <a:ea typeface="Calibri"/>
                <a:cs typeface="Calibri"/>
                <a:sym typeface="Calibri"/>
              </a:rPr>
              <a:t>Increment by one month until no more data is found</a:t>
            </a:r>
            <a:endParaRPr sz="1600">
              <a:solidFill>
                <a:schemeClr val="dk1"/>
              </a:solidFill>
              <a:latin typeface="Calibri"/>
              <a:ea typeface="Calibri"/>
              <a:cs typeface="Calibri"/>
              <a:sym typeface="Calibri"/>
            </a:endParaRPr>
          </a:p>
          <a:p>
            <a:pPr indent="-330200" lvl="0" marL="457200" rtl="0" algn="l">
              <a:spcBef>
                <a:spcPts val="0"/>
              </a:spcBef>
              <a:spcAft>
                <a:spcPts val="0"/>
              </a:spcAft>
              <a:buClr>
                <a:schemeClr val="dk1"/>
              </a:buClr>
              <a:buSzPts val="1600"/>
              <a:buFont typeface="Calibri"/>
              <a:buChar char="●"/>
            </a:pPr>
            <a:r>
              <a:rPr lang="en" sz="1600">
                <a:solidFill>
                  <a:schemeClr val="dk1"/>
                </a:solidFill>
                <a:latin typeface="Calibri"/>
                <a:ea typeface="Calibri"/>
                <a:cs typeface="Calibri"/>
                <a:sym typeface="Calibri"/>
              </a:rPr>
              <a:t>End:12/2023</a:t>
            </a:r>
            <a:endParaRPr sz="1600">
              <a:solidFill>
                <a:schemeClr val="dk1"/>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